
<file path=[Content_Types].xml><?xml version="1.0" encoding="utf-8"?>
<Types xmlns="http://schemas.openxmlformats.org/package/2006/content-types">
  <Default Extension="png" ContentType="image/png"/>
  <Default Extension="m4a" ContentType="audio/mp4"/>
  <Default Extension="jpeg" ContentType="image/jpeg"/>
  <Default Extension="emf" ContentType="image/x-emf"/>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ags/tag1.xml" ContentType="application/vnd.openxmlformats-officedocument.presentationml.tags+xml"/>
  <Override PartName="/ppt/ink/ink1.xml" ContentType="application/inkml+xml"/>
  <Override PartName="/ppt/tags/tag2.xml" ContentType="application/vnd.openxmlformats-officedocument.presentationml.tags+xml"/>
  <Override PartName="/ppt/tags/tag3.xml" ContentType="application/vnd.openxmlformats-officedocument.presentationml.tags+xml"/>
  <Override PartName="/ppt/ink/inkAction1.xml" ContentType="application/vnd.ms-office.inkAction+xml"/>
  <Override PartName="/ppt/tags/tag4.xml" ContentType="application/vnd.openxmlformats-officedocument.presentationml.tag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48" r:id="rId1"/>
  </p:sldMasterIdLst>
  <p:sldIdLst>
    <p:sldId id="256" r:id="rId2"/>
    <p:sldId id="257" r:id="rId3"/>
    <p:sldId id="258" r:id="rId4"/>
    <p:sldId id="259" r:id="rId5"/>
    <p:sldId id="260" r:id="rId6"/>
    <p:sldId id="261" r:id="rId7"/>
    <p:sldId id="262" r:id="rId8"/>
    <p:sldId id="263" r:id="rId9"/>
    <p:sldId id="266" r:id="rId10"/>
    <p:sldId id="267" r:id="rId11"/>
    <p:sldId id="264" r:id="rId12"/>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5005" autoAdjust="0"/>
    <p:restoredTop sz="94660"/>
  </p:normalViewPr>
  <p:slideViewPr>
    <p:cSldViewPr snapToGrid="0">
      <p:cViewPr varScale="1">
        <p:scale>
          <a:sx n="86" d="100"/>
          <a:sy n="86" d="100"/>
        </p:scale>
        <p:origin x="562"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ink/ink1.xml><?xml version="1.0" encoding="utf-8"?>
<inkml:ink xmlns:inkml="http://www.w3.org/2003/InkML">
  <inkml:definitions>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18-01-30T18:00:02.035"/>
    </inkml:context>
    <inkml:brush xml:id="br0">
      <inkml:brushProperty name="width" value="0.05292" units="cm"/>
      <inkml:brushProperty name="height" value="0.05292" units="cm"/>
      <inkml:brushProperty name="color" value="#C00000"/>
    </inkml:brush>
  </inkml:definitions>
  <inkml:trace contextRef="#ctx0" brushRef="#br0">27193 1202 0</inkml:trace>
  <inkml:trace contextRef="#ctx0" brushRef="#br0" timeOffset="278">27193 1202 0</inkml:trace>
  <inkml:trace contextRef="#ctx0" brushRef="#br0" timeOffset="584">27193 1202 0</inkml:trace>
</inkml:ink>
</file>

<file path=ppt/ink/inkAction1.xml><?xml version="1.0" encoding="utf-8"?>
<iact:actions xmlns:iact="http://schemas.microsoft.com/office/powerpoint/2014/inkAction" lengthUnit="cm" timeUnit="ms">
  <inkml:definitions xmlns:inkml="http://www.w3.org/2003/InkML">
    <inkml:context xml:id="ctx0">
      <inkml:inkSource xml:id="inkSrc0">
        <inkml:traceFormat>
          <inkml:channel name="X" type="integer" max="1920" units="cm"/>
          <inkml:channel name="Y" type="integer" max="1080" units="cm"/>
          <inkml:channel name="T" type="integer" max="2.14748E9" units="dev"/>
        </inkml:traceFormat>
        <inkml:channelProperties>
          <inkml:channelProperty channel="X" name="resolution" value="55.81395" units="1/cm"/>
          <inkml:channelProperty channel="Y" name="resolution" value="55.6701" units="1/cm"/>
          <inkml:channelProperty channel="T" name="resolution" value="1" units="1/dev"/>
        </inkml:channelProperties>
      </inkml:inkSource>
      <inkml:timestamp xml:id="ts0" timeString="2018-01-29T21:06:50.676"/>
    </inkml:context>
    <inkml:brush xml:id="br0">
      <inkml:brushProperty name="width" value="0.05292" units="cm"/>
      <inkml:brushProperty name="height" value="0.05292" units="cm"/>
      <inkml:brushProperty name="color" value="#FFC000"/>
    </inkml:brush>
  </inkml:definitions>
  <iact:action type="add" startTime="9661">
    <iact:property name="dataType"/>
    <iact:actionData xml:id="d0">
      <inkml:trace xmlns:inkml="http://www.w3.org/2003/InkML" xml:id="stk0" contextRef="#ctx0" brushRef="#br0">10094 8110 0,'0'0'1,"-23"0"11,-48 0-11,47 0 5,1 0 59,-48 0-56,24 0 7,23 0-9,1 0 5,-1 0-4,1 0 0,-1 0 3,-23 0-2,-24 0 7,47 0-9,-46 0 2,23 0-1,-24 0 0,47 0 1,-23 0-3,0 0 3,23 0-1,1 0-1,-1 0 3,-23 0-2,-24 0 7,24 0-6,-24 0-2,24 0 2,-24 0-2,1 0 2,-25 0-2,1 0 1,47 0 8,23 0-7,1 0-2,-1 0 9,0 0 8,1 0 32,-24 0-47,23 0 7,-23 0-9,23 24 3,1-24 61,-24 0-63,47 23 8,-24-23 7,24 47-14,-24-23-1,1-24 7,23 23 34,0 1-41,0 0 1,-47 23-2,47-24 1,0 1 0,-24 23 0,24 0 8,0 0 65,0-23-73,0 0 0,0-1 1,0 1 7,0-1-10,0 1 3,0-1-2,0 25 2,0-25-2,0 1 2,0-1-2,0 1 1,0-1 0,0 25 0,0-25 0,0 1 1,71-1-2,-48-23 1,25 48 0,-1-25 0,24 1 0,-48 23 0,24-24 0,24 1 0,-47-24 0,-1 47 0,1-47 0,23 24 0,24-24 8,-48 0-8,1 23-1,23-23 10,0 0 7,-23 0-17,23 0 1,0 0 1,24 0-2,0 0 1,-24 0 0,-24 0-3,48 0 6,0 0-3,-48 0 0,48 0 0,-47 0 0,47 0 1,-48 0-3,24 0 3,24 0 0,-24 0-1,24 0-1,23 0 3,1 0-4,-48 0 4,24 0-4,-1-47 1,1 47 2,-47-23-2,23 23 1,0 0 0,-23-24 0,-1 24 0,24-24 2,1 24-3,-1-47 2,-24 47-2,24 0 1,-23-23 8,0 23-8,-1 0-1,1 0 5,23-24 1,-23 1 2,23-25-5,0 1 6,-24 47-10,-23-23 11,71-1-2,-47 0 2,-1 24-4,1-23-6,-24-1 21,24 1-12,-24-1-7,0 1-3,0-72 3,0 25-1,0-48 1,0 23-1</inkml:trace>
    </iact:actionData>
  </iact:action>
  <iact:action type="add" startTime="12113">
    <iact:property name="dataType"/>
    <iact:actionData xml:id="d1">
      <inkml:trace xmlns:inkml="http://www.w3.org/2003/InkML" xml:id="stk1" contextRef="#ctx0" brushRef="#br0">10425 7025 0,'-48'-23'35,"25"23"-27,-1 0 0,-47 0 0,24 0-1,-118 23 2,47-23-2,24 0 2,47 0-2,-48 0 1,25 0 0,46 0 0,-47 0 0,24 0 0,0 0 0,23 0-4,1 0 16,-1 0-12,-23 0 0,-24 0 8,48 0-8,-24 0 0,-1 0 0,25 0 0,-1 0 0,1 24 8,-1 0-8,-23-24 1,23 0-7,1 0 12,-48 23-8,24-23 11,-24 0-9,47 47-1,1-47 1,-1 0-4,-23 0 5,0 0-1,-24 0-1,0 0 13,24 0-12,-23 0 0,22 0 0,1 48 0,24-48 0,-48 0 9,47 0-1,1 0-9,-24 0-3,-24 0 5,0 0-2,47 23 1,-23-23 0,-47 0 5,47 0 26,0 47 59,23-47-78,-23 0-12,-24 0 12,48 0-11,-1 0 6,0 24 9,1-24 16,-24 0-32,23 23-1,0-23 17,1 24 36,23 23-32,0-23-20,0 23 0,0 0 0,0 0 0,0 0 0,0-23 0,47 70 0,0-70 0,24 47-4,23-48 5,-23 48-2,23 0 2,-46-48-3,-25 48 4,1-48-2,70 48 11,-47-47-10,24-1-2,-24 1 2,0 23 7,-23-47-9,-1 0 2,1 0-6,0 0 5,-1 0 13,1 0-13,-1 0-1,1 0 2,0 0-2,23 0 5,-24 0-3,1 0-1,-1 0 4,1 0-5,47 0 1,23 0 0,-70 0 0,46 0 1,48 0-1,0 0 0,47 0 0,-47 0-2,-47 0 4,23 0-4,-23-24-2,-47 1 8,23 23-4,0 0 0,0 0 0,24 0 0,-24 0 0,24-24 0,0 24 0,-1-47 0,-22 47 1,46 0-2,0-23 1,-47-1 0,24 0 2,0 24-4,-24-47 2,-23 47 1,23 0-2,-24 0 2,1-23-1,0 23 32,23 0-33,-24-24 1,1 1 0,23-25 3,0 25-6,-23-24 5,-24 0 0,23 23 3,-23-23-6,0 23 1,0 1 1,0-1-1,0 0 0,0-46 0,0 46-1,0-23 1,0 23 1,0-46 6,0 46-5,0 1-4,-23-25 4,-1 48-4,1-47 4,-1 24 4,24-1 11,-23 1-21,-1 23 4,-23-24 0,23 24 53,24-24-54,-23 24 18,-25 0-17</inkml:trace>
    </iact:actionData>
  </iact:action>
</iact:actions>
</file>

<file path=ppt/media/image1.jpg>
</file>

<file path=ppt/media/image10.png>
</file>

<file path=ppt/media/image2.jpeg>
</file>

<file path=ppt/media/image3.png>
</file>

<file path=ppt/media/image4.png>
</file>

<file path=ppt/media/image5.png>
</file>

<file path=ppt/media/image6.gif>
</file>

<file path=ppt/media/image7.png>
</file>

<file path=ppt/media/image8.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56BA9B8-7B4E-4E16-9DF7-DCF02AE25745}"/>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DD16F972-1B71-4F4C-BD3B-58D81B2435EC}"/>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EBB0558B-04E3-49A2-A291-8D7E704F945A}"/>
              </a:ext>
            </a:extLst>
          </p:cNvPr>
          <p:cNvSpPr>
            <a:spLocks noGrp="1"/>
          </p:cNvSpPr>
          <p:nvPr>
            <p:ph type="dt" sz="half" idx="10"/>
          </p:nvPr>
        </p:nvSpPr>
        <p:spPr/>
        <p:txBody>
          <a:bodyPr/>
          <a:lstStyle/>
          <a:p>
            <a:fld id="{99911180-2647-455D-9F34-04ADECD00E62}" type="datetimeFigureOut">
              <a:rPr lang="he-IL" smtClean="0"/>
              <a:t>ט"ז/שבט/תשע"ח</a:t>
            </a:fld>
            <a:endParaRPr lang="he-IL"/>
          </a:p>
        </p:txBody>
      </p:sp>
      <p:sp>
        <p:nvSpPr>
          <p:cNvPr id="5" name="מציין מיקום של כותרת תחתונה 4">
            <a:extLst>
              <a:ext uri="{FF2B5EF4-FFF2-40B4-BE49-F238E27FC236}">
                <a16:creationId xmlns:a16="http://schemas.microsoft.com/office/drawing/2014/main" id="{5C9C3184-6F36-4E9E-9A8A-E3A04ADB64B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6C0CEFB1-9560-45D5-A723-6B1196D261CD}"/>
              </a:ext>
            </a:extLst>
          </p:cNvPr>
          <p:cNvSpPr>
            <a:spLocks noGrp="1"/>
          </p:cNvSpPr>
          <p:nvPr>
            <p:ph type="sldNum" sz="quarter" idx="12"/>
          </p:nvPr>
        </p:nvSpPr>
        <p:spPr/>
        <p:txBody>
          <a:bodyPr/>
          <a:lstStyle/>
          <a:p>
            <a:fld id="{99A593C7-5CDE-48C0-A526-DEE2DFDB36AD}" type="slidenum">
              <a:rPr lang="he-IL" smtClean="0"/>
              <a:t>‹#›</a:t>
            </a:fld>
            <a:endParaRPr lang="he-IL"/>
          </a:p>
        </p:txBody>
      </p:sp>
    </p:spTree>
    <p:extLst>
      <p:ext uri="{BB962C8B-B14F-4D97-AF65-F5344CB8AC3E}">
        <p14:creationId xmlns:p14="http://schemas.microsoft.com/office/powerpoint/2010/main" val="127203420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8DACD86-37F0-4752-BDE4-8BF6323892CF}"/>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58847900-C95E-4D54-A954-30FECD58E5A3}"/>
              </a:ext>
            </a:extLst>
          </p:cNvPr>
          <p:cNvSpPr>
            <a:spLocks noGrp="1"/>
          </p:cNvSpPr>
          <p:nvPr>
            <p:ph type="body" orient="vert" idx="1"/>
          </p:nvPr>
        </p:nvSpPr>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0EC460EB-02FB-4EEC-A0C0-24BA9FA8EDD6}"/>
              </a:ext>
            </a:extLst>
          </p:cNvPr>
          <p:cNvSpPr>
            <a:spLocks noGrp="1"/>
          </p:cNvSpPr>
          <p:nvPr>
            <p:ph type="dt" sz="half" idx="10"/>
          </p:nvPr>
        </p:nvSpPr>
        <p:spPr/>
        <p:txBody>
          <a:bodyPr/>
          <a:lstStyle/>
          <a:p>
            <a:fld id="{99911180-2647-455D-9F34-04ADECD00E62}" type="datetimeFigureOut">
              <a:rPr lang="he-IL" smtClean="0"/>
              <a:t>ט"ז/שבט/תשע"ח</a:t>
            </a:fld>
            <a:endParaRPr lang="he-IL"/>
          </a:p>
        </p:txBody>
      </p:sp>
      <p:sp>
        <p:nvSpPr>
          <p:cNvPr id="5" name="מציין מיקום של כותרת תחתונה 4">
            <a:extLst>
              <a:ext uri="{FF2B5EF4-FFF2-40B4-BE49-F238E27FC236}">
                <a16:creationId xmlns:a16="http://schemas.microsoft.com/office/drawing/2014/main" id="{72280C46-DEEF-4D3D-A6A0-3A31AB4A012E}"/>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69F0A8DB-B267-4D48-BB29-1C7D7DCCF09B}"/>
              </a:ext>
            </a:extLst>
          </p:cNvPr>
          <p:cNvSpPr>
            <a:spLocks noGrp="1"/>
          </p:cNvSpPr>
          <p:nvPr>
            <p:ph type="sldNum" sz="quarter" idx="12"/>
          </p:nvPr>
        </p:nvSpPr>
        <p:spPr/>
        <p:txBody>
          <a:bodyPr/>
          <a:lstStyle/>
          <a:p>
            <a:fld id="{99A593C7-5CDE-48C0-A526-DEE2DFDB36AD}" type="slidenum">
              <a:rPr lang="he-IL" smtClean="0"/>
              <a:t>‹#›</a:t>
            </a:fld>
            <a:endParaRPr lang="he-IL"/>
          </a:p>
        </p:txBody>
      </p:sp>
    </p:spTree>
    <p:extLst>
      <p:ext uri="{BB962C8B-B14F-4D97-AF65-F5344CB8AC3E}">
        <p14:creationId xmlns:p14="http://schemas.microsoft.com/office/powerpoint/2010/main" val="197391490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721C9598-201E-465B-B28C-B49ADE315731}"/>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64C86EF3-C7A6-4C6F-8E8A-817298177564}"/>
              </a:ext>
            </a:extLst>
          </p:cNvPr>
          <p:cNvSpPr>
            <a:spLocks noGrp="1"/>
          </p:cNvSpPr>
          <p:nvPr>
            <p:ph type="body" orient="vert" idx="1"/>
          </p:nvPr>
        </p:nvSpPr>
        <p:spPr>
          <a:xfrm>
            <a:off x="838200" y="365125"/>
            <a:ext cx="7734300" cy="5811838"/>
          </a:xfrm>
        </p:spPr>
        <p:txBody>
          <a:bodyPr vert="eaVert"/>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CA127FA2-7F4C-4785-B70D-503C3BF66563}"/>
              </a:ext>
            </a:extLst>
          </p:cNvPr>
          <p:cNvSpPr>
            <a:spLocks noGrp="1"/>
          </p:cNvSpPr>
          <p:nvPr>
            <p:ph type="dt" sz="half" idx="10"/>
          </p:nvPr>
        </p:nvSpPr>
        <p:spPr/>
        <p:txBody>
          <a:bodyPr/>
          <a:lstStyle/>
          <a:p>
            <a:fld id="{99911180-2647-455D-9F34-04ADECD00E62}" type="datetimeFigureOut">
              <a:rPr lang="he-IL" smtClean="0"/>
              <a:t>ט"ז/שבט/תשע"ח</a:t>
            </a:fld>
            <a:endParaRPr lang="he-IL"/>
          </a:p>
        </p:txBody>
      </p:sp>
      <p:sp>
        <p:nvSpPr>
          <p:cNvPr id="5" name="מציין מיקום של כותרת תחתונה 4">
            <a:extLst>
              <a:ext uri="{FF2B5EF4-FFF2-40B4-BE49-F238E27FC236}">
                <a16:creationId xmlns:a16="http://schemas.microsoft.com/office/drawing/2014/main" id="{19F75055-13A2-4844-8603-3B6107A9D79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DEECE51E-FC86-4E7F-866B-E8B725CCAE1A}"/>
              </a:ext>
            </a:extLst>
          </p:cNvPr>
          <p:cNvSpPr>
            <a:spLocks noGrp="1"/>
          </p:cNvSpPr>
          <p:nvPr>
            <p:ph type="sldNum" sz="quarter" idx="12"/>
          </p:nvPr>
        </p:nvSpPr>
        <p:spPr/>
        <p:txBody>
          <a:bodyPr/>
          <a:lstStyle/>
          <a:p>
            <a:fld id="{99A593C7-5CDE-48C0-A526-DEE2DFDB36AD}" type="slidenum">
              <a:rPr lang="he-IL" smtClean="0"/>
              <a:t>‹#›</a:t>
            </a:fld>
            <a:endParaRPr lang="he-IL"/>
          </a:p>
        </p:txBody>
      </p:sp>
    </p:spTree>
    <p:extLst>
      <p:ext uri="{BB962C8B-B14F-4D97-AF65-F5344CB8AC3E}">
        <p14:creationId xmlns:p14="http://schemas.microsoft.com/office/powerpoint/2010/main" val="378422362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6B84DC0-4F58-4572-B929-4DC50F2D71F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364ED110-E8F6-46FE-8C0B-E3B7B657DC1C}"/>
              </a:ext>
            </a:extLst>
          </p:cNvPr>
          <p:cNvSpPr>
            <a:spLocks noGrp="1"/>
          </p:cNvSpPr>
          <p:nvPr>
            <p:ph idx="1"/>
          </p:nvPr>
        </p:nvSpPr>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434AE813-02E4-483D-9BB4-F8AED0ECAC81}"/>
              </a:ext>
            </a:extLst>
          </p:cNvPr>
          <p:cNvSpPr>
            <a:spLocks noGrp="1"/>
          </p:cNvSpPr>
          <p:nvPr>
            <p:ph type="dt" sz="half" idx="10"/>
          </p:nvPr>
        </p:nvSpPr>
        <p:spPr/>
        <p:txBody>
          <a:bodyPr/>
          <a:lstStyle/>
          <a:p>
            <a:fld id="{99911180-2647-455D-9F34-04ADECD00E62}" type="datetimeFigureOut">
              <a:rPr lang="he-IL" smtClean="0"/>
              <a:t>ט"ז/שבט/תשע"ח</a:t>
            </a:fld>
            <a:endParaRPr lang="he-IL"/>
          </a:p>
        </p:txBody>
      </p:sp>
      <p:sp>
        <p:nvSpPr>
          <p:cNvPr id="5" name="מציין מיקום של כותרת תחתונה 4">
            <a:extLst>
              <a:ext uri="{FF2B5EF4-FFF2-40B4-BE49-F238E27FC236}">
                <a16:creationId xmlns:a16="http://schemas.microsoft.com/office/drawing/2014/main" id="{A25B144F-C2D5-49F7-8DB7-6E88BB0F7469}"/>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2A45FC4B-19C3-4E8D-B6B0-289BB93237F1}"/>
              </a:ext>
            </a:extLst>
          </p:cNvPr>
          <p:cNvSpPr>
            <a:spLocks noGrp="1"/>
          </p:cNvSpPr>
          <p:nvPr>
            <p:ph type="sldNum" sz="quarter" idx="12"/>
          </p:nvPr>
        </p:nvSpPr>
        <p:spPr/>
        <p:txBody>
          <a:bodyPr/>
          <a:lstStyle/>
          <a:p>
            <a:fld id="{99A593C7-5CDE-48C0-A526-DEE2DFDB36AD}" type="slidenum">
              <a:rPr lang="he-IL" smtClean="0"/>
              <a:t>‹#›</a:t>
            </a:fld>
            <a:endParaRPr lang="he-IL"/>
          </a:p>
        </p:txBody>
      </p:sp>
    </p:spTree>
    <p:extLst>
      <p:ext uri="{BB962C8B-B14F-4D97-AF65-F5344CB8AC3E}">
        <p14:creationId xmlns:p14="http://schemas.microsoft.com/office/powerpoint/2010/main" val="14442679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E91A801-C97B-4306-9A3E-AE89FF0EF19A}"/>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02E634B8-0B2C-435C-88E0-985DB64C81A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ערוך סגנונות טקסט של תבנית בסיס</a:t>
            </a:r>
          </a:p>
        </p:txBody>
      </p:sp>
      <p:sp>
        <p:nvSpPr>
          <p:cNvPr id="4" name="מציין מיקום של תאריך 3">
            <a:extLst>
              <a:ext uri="{FF2B5EF4-FFF2-40B4-BE49-F238E27FC236}">
                <a16:creationId xmlns:a16="http://schemas.microsoft.com/office/drawing/2014/main" id="{AEAAC837-EE80-42D3-AFA2-72F3B172A5B0}"/>
              </a:ext>
            </a:extLst>
          </p:cNvPr>
          <p:cNvSpPr>
            <a:spLocks noGrp="1"/>
          </p:cNvSpPr>
          <p:nvPr>
            <p:ph type="dt" sz="half" idx="10"/>
          </p:nvPr>
        </p:nvSpPr>
        <p:spPr/>
        <p:txBody>
          <a:bodyPr/>
          <a:lstStyle/>
          <a:p>
            <a:fld id="{99911180-2647-455D-9F34-04ADECD00E62}" type="datetimeFigureOut">
              <a:rPr lang="he-IL" smtClean="0"/>
              <a:t>ט"ז/שבט/תשע"ח</a:t>
            </a:fld>
            <a:endParaRPr lang="he-IL"/>
          </a:p>
        </p:txBody>
      </p:sp>
      <p:sp>
        <p:nvSpPr>
          <p:cNvPr id="5" name="מציין מיקום של כותרת תחתונה 4">
            <a:extLst>
              <a:ext uri="{FF2B5EF4-FFF2-40B4-BE49-F238E27FC236}">
                <a16:creationId xmlns:a16="http://schemas.microsoft.com/office/drawing/2014/main" id="{F1B57894-3F6D-4419-AF82-07935BB8B65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E233106D-A585-4F87-9943-EB643894EE90}"/>
              </a:ext>
            </a:extLst>
          </p:cNvPr>
          <p:cNvSpPr>
            <a:spLocks noGrp="1"/>
          </p:cNvSpPr>
          <p:nvPr>
            <p:ph type="sldNum" sz="quarter" idx="12"/>
          </p:nvPr>
        </p:nvSpPr>
        <p:spPr/>
        <p:txBody>
          <a:bodyPr/>
          <a:lstStyle/>
          <a:p>
            <a:fld id="{99A593C7-5CDE-48C0-A526-DEE2DFDB36AD}" type="slidenum">
              <a:rPr lang="he-IL" smtClean="0"/>
              <a:t>‹#›</a:t>
            </a:fld>
            <a:endParaRPr lang="he-IL"/>
          </a:p>
        </p:txBody>
      </p:sp>
    </p:spTree>
    <p:extLst>
      <p:ext uri="{BB962C8B-B14F-4D97-AF65-F5344CB8AC3E}">
        <p14:creationId xmlns:p14="http://schemas.microsoft.com/office/powerpoint/2010/main" val="18972931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A4432A9B-2F5A-4EAB-A011-ECF3B39CCD0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036F2721-2F85-4464-A93B-001A2496BF7D}"/>
              </a:ext>
            </a:extLst>
          </p:cNvPr>
          <p:cNvSpPr>
            <a:spLocks noGrp="1"/>
          </p:cNvSpPr>
          <p:nvPr>
            <p:ph sz="half" idx="1"/>
          </p:nvPr>
        </p:nvSpPr>
        <p:spPr>
          <a:xfrm>
            <a:off x="838200" y="1825625"/>
            <a:ext cx="5181600" cy="435133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74543990-A491-42D1-B952-8F6726B9C3D6}"/>
              </a:ext>
            </a:extLst>
          </p:cNvPr>
          <p:cNvSpPr>
            <a:spLocks noGrp="1"/>
          </p:cNvSpPr>
          <p:nvPr>
            <p:ph sz="half" idx="2"/>
          </p:nvPr>
        </p:nvSpPr>
        <p:spPr>
          <a:xfrm>
            <a:off x="6172200" y="1825625"/>
            <a:ext cx="5181600" cy="435133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CC3F9E2B-10D1-4881-BA5E-95CABEC2DF67}"/>
              </a:ext>
            </a:extLst>
          </p:cNvPr>
          <p:cNvSpPr>
            <a:spLocks noGrp="1"/>
          </p:cNvSpPr>
          <p:nvPr>
            <p:ph type="dt" sz="half" idx="10"/>
          </p:nvPr>
        </p:nvSpPr>
        <p:spPr/>
        <p:txBody>
          <a:bodyPr/>
          <a:lstStyle/>
          <a:p>
            <a:fld id="{99911180-2647-455D-9F34-04ADECD00E62}" type="datetimeFigureOut">
              <a:rPr lang="he-IL" smtClean="0"/>
              <a:t>ט"ז/שבט/תשע"ח</a:t>
            </a:fld>
            <a:endParaRPr lang="he-IL"/>
          </a:p>
        </p:txBody>
      </p:sp>
      <p:sp>
        <p:nvSpPr>
          <p:cNvPr id="6" name="מציין מיקום של כותרת תחתונה 5">
            <a:extLst>
              <a:ext uri="{FF2B5EF4-FFF2-40B4-BE49-F238E27FC236}">
                <a16:creationId xmlns:a16="http://schemas.microsoft.com/office/drawing/2014/main" id="{E576DE9B-964D-4557-8C33-FFAAE7C4BBA6}"/>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343CEA9A-3EF3-4AC5-8952-23AA9743ED3E}"/>
              </a:ext>
            </a:extLst>
          </p:cNvPr>
          <p:cNvSpPr>
            <a:spLocks noGrp="1"/>
          </p:cNvSpPr>
          <p:nvPr>
            <p:ph type="sldNum" sz="quarter" idx="12"/>
          </p:nvPr>
        </p:nvSpPr>
        <p:spPr/>
        <p:txBody>
          <a:bodyPr/>
          <a:lstStyle/>
          <a:p>
            <a:fld id="{99A593C7-5CDE-48C0-A526-DEE2DFDB36AD}" type="slidenum">
              <a:rPr lang="he-IL" smtClean="0"/>
              <a:t>‹#›</a:t>
            </a:fld>
            <a:endParaRPr lang="he-IL"/>
          </a:p>
        </p:txBody>
      </p:sp>
    </p:spTree>
    <p:extLst>
      <p:ext uri="{BB962C8B-B14F-4D97-AF65-F5344CB8AC3E}">
        <p14:creationId xmlns:p14="http://schemas.microsoft.com/office/powerpoint/2010/main" val="82033511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60308C0-11F5-487D-98F3-02A9BFF76816}"/>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05963449-7826-4337-ACF7-4208352F949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4" name="מציין מיקום תוכן 3">
            <a:extLst>
              <a:ext uri="{FF2B5EF4-FFF2-40B4-BE49-F238E27FC236}">
                <a16:creationId xmlns:a16="http://schemas.microsoft.com/office/drawing/2014/main" id="{C7058412-FBEE-4D19-BA2D-707646DDCD8B}"/>
              </a:ext>
            </a:extLst>
          </p:cNvPr>
          <p:cNvSpPr>
            <a:spLocks noGrp="1"/>
          </p:cNvSpPr>
          <p:nvPr>
            <p:ph sz="half" idx="2"/>
          </p:nvPr>
        </p:nvSpPr>
        <p:spPr>
          <a:xfrm>
            <a:off x="839788" y="2505075"/>
            <a:ext cx="5157787" cy="368458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0ED7440B-6830-48E7-9F44-59F1EDF3C55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ערוך סגנונות טקסט של תבנית בסיס</a:t>
            </a:r>
          </a:p>
        </p:txBody>
      </p:sp>
      <p:sp>
        <p:nvSpPr>
          <p:cNvPr id="6" name="מציין מיקום תוכן 5">
            <a:extLst>
              <a:ext uri="{FF2B5EF4-FFF2-40B4-BE49-F238E27FC236}">
                <a16:creationId xmlns:a16="http://schemas.microsoft.com/office/drawing/2014/main" id="{7304CB43-4480-41DE-84AE-ABB5C36056EF}"/>
              </a:ext>
            </a:extLst>
          </p:cNvPr>
          <p:cNvSpPr>
            <a:spLocks noGrp="1"/>
          </p:cNvSpPr>
          <p:nvPr>
            <p:ph sz="quarter" idx="4"/>
          </p:nvPr>
        </p:nvSpPr>
        <p:spPr>
          <a:xfrm>
            <a:off x="6172200" y="2505075"/>
            <a:ext cx="5183188" cy="3684588"/>
          </a:xfrm>
        </p:spPr>
        <p:txBody>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DE4AB26B-76DE-45B3-B8DE-6BA5C8F225F6}"/>
              </a:ext>
            </a:extLst>
          </p:cNvPr>
          <p:cNvSpPr>
            <a:spLocks noGrp="1"/>
          </p:cNvSpPr>
          <p:nvPr>
            <p:ph type="dt" sz="half" idx="10"/>
          </p:nvPr>
        </p:nvSpPr>
        <p:spPr/>
        <p:txBody>
          <a:bodyPr/>
          <a:lstStyle/>
          <a:p>
            <a:fld id="{99911180-2647-455D-9F34-04ADECD00E62}" type="datetimeFigureOut">
              <a:rPr lang="he-IL" smtClean="0"/>
              <a:t>ט"ז/שבט/תשע"ח</a:t>
            </a:fld>
            <a:endParaRPr lang="he-IL"/>
          </a:p>
        </p:txBody>
      </p:sp>
      <p:sp>
        <p:nvSpPr>
          <p:cNvPr id="8" name="מציין מיקום של כותרת תחתונה 7">
            <a:extLst>
              <a:ext uri="{FF2B5EF4-FFF2-40B4-BE49-F238E27FC236}">
                <a16:creationId xmlns:a16="http://schemas.microsoft.com/office/drawing/2014/main" id="{34494BD1-5E68-4F16-A75A-578312E57A08}"/>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5FC63B3B-34C9-4D43-998D-FA200590D195}"/>
              </a:ext>
            </a:extLst>
          </p:cNvPr>
          <p:cNvSpPr>
            <a:spLocks noGrp="1"/>
          </p:cNvSpPr>
          <p:nvPr>
            <p:ph type="sldNum" sz="quarter" idx="12"/>
          </p:nvPr>
        </p:nvSpPr>
        <p:spPr/>
        <p:txBody>
          <a:bodyPr/>
          <a:lstStyle/>
          <a:p>
            <a:fld id="{99A593C7-5CDE-48C0-A526-DEE2DFDB36AD}" type="slidenum">
              <a:rPr lang="he-IL" smtClean="0"/>
              <a:t>‹#›</a:t>
            </a:fld>
            <a:endParaRPr lang="he-IL"/>
          </a:p>
        </p:txBody>
      </p:sp>
    </p:spTree>
    <p:extLst>
      <p:ext uri="{BB962C8B-B14F-4D97-AF65-F5344CB8AC3E}">
        <p14:creationId xmlns:p14="http://schemas.microsoft.com/office/powerpoint/2010/main" val="301462807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1C7A56C6-A58C-44F5-8C44-75BDCF93B94A}"/>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42D106F7-3FD5-465D-BB8A-AB30C4290349}"/>
              </a:ext>
            </a:extLst>
          </p:cNvPr>
          <p:cNvSpPr>
            <a:spLocks noGrp="1"/>
          </p:cNvSpPr>
          <p:nvPr>
            <p:ph type="dt" sz="half" idx="10"/>
          </p:nvPr>
        </p:nvSpPr>
        <p:spPr/>
        <p:txBody>
          <a:bodyPr/>
          <a:lstStyle/>
          <a:p>
            <a:fld id="{99911180-2647-455D-9F34-04ADECD00E62}" type="datetimeFigureOut">
              <a:rPr lang="he-IL" smtClean="0"/>
              <a:t>ט"ז/שבט/תשע"ח</a:t>
            </a:fld>
            <a:endParaRPr lang="he-IL"/>
          </a:p>
        </p:txBody>
      </p:sp>
      <p:sp>
        <p:nvSpPr>
          <p:cNvPr id="4" name="מציין מיקום של כותרת תחתונה 3">
            <a:extLst>
              <a:ext uri="{FF2B5EF4-FFF2-40B4-BE49-F238E27FC236}">
                <a16:creationId xmlns:a16="http://schemas.microsoft.com/office/drawing/2014/main" id="{BC1F437E-2684-4C40-A87A-38ABF80FFF3D}"/>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E62D8E03-13AF-4B58-8067-E09BA8A0575D}"/>
              </a:ext>
            </a:extLst>
          </p:cNvPr>
          <p:cNvSpPr>
            <a:spLocks noGrp="1"/>
          </p:cNvSpPr>
          <p:nvPr>
            <p:ph type="sldNum" sz="quarter" idx="12"/>
          </p:nvPr>
        </p:nvSpPr>
        <p:spPr/>
        <p:txBody>
          <a:bodyPr/>
          <a:lstStyle/>
          <a:p>
            <a:fld id="{99A593C7-5CDE-48C0-A526-DEE2DFDB36AD}" type="slidenum">
              <a:rPr lang="he-IL" smtClean="0"/>
              <a:t>‹#›</a:t>
            </a:fld>
            <a:endParaRPr lang="he-IL"/>
          </a:p>
        </p:txBody>
      </p:sp>
    </p:spTree>
    <p:extLst>
      <p:ext uri="{BB962C8B-B14F-4D97-AF65-F5344CB8AC3E}">
        <p14:creationId xmlns:p14="http://schemas.microsoft.com/office/powerpoint/2010/main" val="285803565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7B5DBB1F-0CBD-48D0-B51B-6AF0F7BB55C5}"/>
              </a:ext>
            </a:extLst>
          </p:cNvPr>
          <p:cNvSpPr>
            <a:spLocks noGrp="1"/>
          </p:cNvSpPr>
          <p:nvPr>
            <p:ph type="dt" sz="half" idx="10"/>
          </p:nvPr>
        </p:nvSpPr>
        <p:spPr/>
        <p:txBody>
          <a:bodyPr/>
          <a:lstStyle/>
          <a:p>
            <a:fld id="{99911180-2647-455D-9F34-04ADECD00E62}" type="datetimeFigureOut">
              <a:rPr lang="he-IL" smtClean="0"/>
              <a:t>ט"ז/שבט/תשע"ח</a:t>
            </a:fld>
            <a:endParaRPr lang="he-IL"/>
          </a:p>
        </p:txBody>
      </p:sp>
      <p:sp>
        <p:nvSpPr>
          <p:cNvPr id="3" name="מציין מיקום של כותרת תחתונה 2">
            <a:extLst>
              <a:ext uri="{FF2B5EF4-FFF2-40B4-BE49-F238E27FC236}">
                <a16:creationId xmlns:a16="http://schemas.microsoft.com/office/drawing/2014/main" id="{74D9E6A9-AF50-4C7A-BDAA-41A29A30949F}"/>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AAB3C3FB-FD92-4D2B-868A-8665251BAB4F}"/>
              </a:ext>
            </a:extLst>
          </p:cNvPr>
          <p:cNvSpPr>
            <a:spLocks noGrp="1"/>
          </p:cNvSpPr>
          <p:nvPr>
            <p:ph type="sldNum" sz="quarter" idx="12"/>
          </p:nvPr>
        </p:nvSpPr>
        <p:spPr/>
        <p:txBody>
          <a:bodyPr/>
          <a:lstStyle/>
          <a:p>
            <a:fld id="{99A593C7-5CDE-48C0-A526-DEE2DFDB36AD}" type="slidenum">
              <a:rPr lang="he-IL" smtClean="0"/>
              <a:t>‹#›</a:t>
            </a:fld>
            <a:endParaRPr lang="he-IL"/>
          </a:p>
        </p:txBody>
      </p:sp>
    </p:spTree>
    <p:extLst>
      <p:ext uri="{BB962C8B-B14F-4D97-AF65-F5344CB8AC3E}">
        <p14:creationId xmlns:p14="http://schemas.microsoft.com/office/powerpoint/2010/main" val="235087858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F9BDC15F-0D77-4423-A330-1C42B7CF4BBC}"/>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2717B71B-AF68-489E-A875-FC48CEB736E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D5231393-C097-4499-9E57-F7A89CBF284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מציין מיקום של תאריך 4">
            <a:extLst>
              <a:ext uri="{FF2B5EF4-FFF2-40B4-BE49-F238E27FC236}">
                <a16:creationId xmlns:a16="http://schemas.microsoft.com/office/drawing/2014/main" id="{3AE5E390-F8E6-4F46-A72F-454DAF2B5C5E}"/>
              </a:ext>
            </a:extLst>
          </p:cNvPr>
          <p:cNvSpPr>
            <a:spLocks noGrp="1"/>
          </p:cNvSpPr>
          <p:nvPr>
            <p:ph type="dt" sz="half" idx="10"/>
          </p:nvPr>
        </p:nvSpPr>
        <p:spPr/>
        <p:txBody>
          <a:bodyPr/>
          <a:lstStyle/>
          <a:p>
            <a:fld id="{99911180-2647-455D-9F34-04ADECD00E62}" type="datetimeFigureOut">
              <a:rPr lang="he-IL" smtClean="0"/>
              <a:t>ט"ז/שבט/תשע"ח</a:t>
            </a:fld>
            <a:endParaRPr lang="he-IL"/>
          </a:p>
        </p:txBody>
      </p:sp>
      <p:sp>
        <p:nvSpPr>
          <p:cNvPr id="6" name="מציין מיקום של כותרת תחתונה 5">
            <a:extLst>
              <a:ext uri="{FF2B5EF4-FFF2-40B4-BE49-F238E27FC236}">
                <a16:creationId xmlns:a16="http://schemas.microsoft.com/office/drawing/2014/main" id="{11CEC0CC-81C3-4E4C-9897-558C9BCA2563}"/>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0B0C3FF0-1A9A-4C87-9FE1-E1AFD10339E3}"/>
              </a:ext>
            </a:extLst>
          </p:cNvPr>
          <p:cNvSpPr>
            <a:spLocks noGrp="1"/>
          </p:cNvSpPr>
          <p:nvPr>
            <p:ph type="sldNum" sz="quarter" idx="12"/>
          </p:nvPr>
        </p:nvSpPr>
        <p:spPr/>
        <p:txBody>
          <a:bodyPr/>
          <a:lstStyle/>
          <a:p>
            <a:fld id="{99A593C7-5CDE-48C0-A526-DEE2DFDB36AD}" type="slidenum">
              <a:rPr lang="he-IL" smtClean="0"/>
              <a:t>‹#›</a:t>
            </a:fld>
            <a:endParaRPr lang="he-IL"/>
          </a:p>
        </p:txBody>
      </p:sp>
    </p:spTree>
    <p:extLst>
      <p:ext uri="{BB962C8B-B14F-4D97-AF65-F5344CB8AC3E}">
        <p14:creationId xmlns:p14="http://schemas.microsoft.com/office/powerpoint/2010/main" val="421112317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7DF0664-F228-4D50-AB7B-A4CA86851138}"/>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97E06D13-5161-4CAA-B832-D59C9743A50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D0D81FE4-B899-4316-9592-A84F30252F2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ערוך סגנונות טקסט של תבנית בסיס</a:t>
            </a:r>
          </a:p>
        </p:txBody>
      </p:sp>
      <p:sp>
        <p:nvSpPr>
          <p:cNvPr id="5" name="מציין מיקום של תאריך 4">
            <a:extLst>
              <a:ext uri="{FF2B5EF4-FFF2-40B4-BE49-F238E27FC236}">
                <a16:creationId xmlns:a16="http://schemas.microsoft.com/office/drawing/2014/main" id="{E2F79D78-C0C4-417D-9A27-03B5F8202CFB}"/>
              </a:ext>
            </a:extLst>
          </p:cNvPr>
          <p:cNvSpPr>
            <a:spLocks noGrp="1"/>
          </p:cNvSpPr>
          <p:nvPr>
            <p:ph type="dt" sz="half" idx="10"/>
          </p:nvPr>
        </p:nvSpPr>
        <p:spPr/>
        <p:txBody>
          <a:bodyPr/>
          <a:lstStyle/>
          <a:p>
            <a:fld id="{99911180-2647-455D-9F34-04ADECD00E62}" type="datetimeFigureOut">
              <a:rPr lang="he-IL" smtClean="0"/>
              <a:t>ט"ז/שבט/תשע"ח</a:t>
            </a:fld>
            <a:endParaRPr lang="he-IL"/>
          </a:p>
        </p:txBody>
      </p:sp>
      <p:sp>
        <p:nvSpPr>
          <p:cNvPr id="6" name="מציין מיקום של כותרת תחתונה 5">
            <a:extLst>
              <a:ext uri="{FF2B5EF4-FFF2-40B4-BE49-F238E27FC236}">
                <a16:creationId xmlns:a16="http://schemas.microsoft.com/office/drawing/2014/main" id="{80EEDD60-9E85-47A2-8A60-DF2902E5A4B8}"/>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F1FA848-2845-42DC-9958-55378715661A}"/>
              </a:ext>
            </a:extLst>
          </p:cNvPr>
          <p:cNvSpPr>
            <a:spLocks noGrp="1"/>
          </p:cNvSpPr>
          <p:nvPr>
            <p:ph type="sldNum" sz="quarter" idx="12"/>
          </p:nvPr>
        </p:nvSpPr>
        <p:spPr/>
        <p:txBody>
          <a:bodyPr/>
          <a:lstStyle/>
          <a:p>
            <a:fld id="{99A593C7-5CDE-48C0-A526-DEE2DFDB36AD}" type="slidenum">
              <a:rPr lang="he-IL" smtClean="0"/>
              <a:t>‹#›</a:t>
            </a:fld>
            <a:endParaRPr lang="he-IL"/>
          </a:p>
        </p:txBody>
      </p:sp>
    </p:spTree>
    <p:extLst>
      <p:ext uri="{BB962C8B-B14F-4D97-AF65-F5344CB8AC3E}">
        <p14:creationId xmlns:p14="http://schemas.microsoft.com/office/powerpoint/2010/main" val="222056739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a:lum/>
          </a:blip>
          <a:srcRect/>
          <a:stretch>
            <a:fillRect t="-17000" b="-17000"/>
          </a:stretch>
        </a:blipFill>
        <a:effectLst/>
      </p:bgPr>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EE3A443A-B4B0-498E-A01F-5AFD06F6504B}"/>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D4CC0B01-8197-4465-B3C4-F4A6E857BE5F}"/>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ערוך סגנונות טקסט של תבנית בסיס</a:t>
            </a:r>
          </a:p>
          <a:p>
            <a:pPr lvl="1"/>
            <a:r>
              <a:rPr lang="he-IL"/>
              <a:t>רמה שניה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83AC193E-5CCA-4679-9223-767C6B06FA88}"/>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75000"/>
                  </a:schemeClr>
                </a:solidFill>
              </a:defRPr>
            </a:lvl1pPr>
          </a:lstStyle>
          <a:p>
            <a:fld id="{99911180-2647-455D-9F34-04ADECD00E62}" type="datetimeFigureOut">
              <a:rPr lang="he-IL" smtClean="0"/>
              <a:t>ט"ז/שבט/תשע"ח</a:t>
            </a:fld>
            <a:endParaRPr lang="he-IL"/>
          </a:p>
        </p:txBody>
      </p:sp>
      <p:sp>
        <p:nvSpPr>
          <p:cNvPr id="5" name="מציין מיקום של כותרת תחתונה 4">
            <a:extLst>
              <a:ext uri="{FF2B5EF4-FFF2-40B4-BE49-F238E27FC236}">
                <a16:creationId xmlns:a16="http://schemas.microsoft.com/office/drawing/2014/main" id="{F7C0495B-64C5-4B20-83DD-9FFA106635D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75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ADF56795-5C8D-4D9C-9C8A-C2D916F9ACA6}"/>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75000"/>
                  </a:schemeClr>
                </a:solidFill>
              </a:defRPr>
            </a:lvl1pPr>
          </a:lstStyle>
          <a:p>
            <a:fld id="{99A593C7-5CDE-48C0-A526-DEE2DFDB36AD}" type="slidenum">
              <a:rPr lang="he-IL" smtClean="0"/>
              <a:t>‹#›</a:t>
            </a:fld>
            <a:endParaRPr lang="he-IL"/>
          </a:p>
        </p:txBody>
      </p:sp>
    </p:spTree>
    <p:extLst>
      <p:ext uri="{BB962C8B-B14F-4D97-AF65-F5344CB8AC3E}">
        <p14:creationId xmlns:p14="http://schemas.microsoft.com/office/powerpoint/2010/main" val="35990142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5" Type="http://schemas.openxmlformats.org/officeDocument/2006/relationships/image" Target="../media/image3.png"/><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slideLayout" Target="../slideLayouts/slideLayout1.xml"/><Relationship Id="rId7" Type="http://schemas.openxmlformats.org/officeDocument/2006/relationships/image" Target="../media/image10.png"/><Relationship Id="rId2" Type="http://schemas.openxmlformats.org/officeDocument/2006/relationships/audio" Target="../media/media10.m4a"/><Relationship Id="rId1" Type="http://schemas.microsoft.com/office/2007/relationships/media" Target="../media/media10.m4a"/><Relationship Id="rId6" Type="http://schemas.microsoft.com/office/2011/relationships/inkAction" Target="../ink/inkAction1.xml"/><Relationship Id="rId5" Type="http://schemas.openxmlformats.org/officeDocument/2006/relationships/image" Target="../media/image8.png"/><Relationship Id="rId4" Type="http://schemas.openxmlformats.org/officeDocument/2006/relationships/image" Target="../media/image2.jpeg"/></Relationships>
</file>

<file path=ppt/slides/_rels/slide11.xml.rels><?xml version="1.0" encoding="UTF-8" standalone="yes"?>
<Relationships xmlns="http://schemas.openxmlformats.org/package/2006/relationships"><Relationship Id="rId3" Type="http://schemas.openxmlformats.org/officeDocument/2006/relationships/audio" Target="../media/media11.m4a"/><Relationship Id="rId2" Type="http://schemas.microsoft.com/office/2007/relationships/media" Target="../media/media11.m4a"/><Relationship Id="rId1" Type="http://schemas.openxmlformats.org/officeDocument/2006/relationships/tags" Target="../tags/tag4.xm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3.png"/><Relationship Id="rId4" Type="http://schemas.openxmlformats.org/officeDocument/2006/relationships/image" Target="../media/image2.jpe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3.png"/><Relationship Id="rId4" Type="http://schemas.openxmlformats.org/officeDocument/2006/relationships/image" Target="../media/image2.jpe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4.m4a"/><Relationship Id="rId1" Type="http://schemas.microsoft.com/office/2007/relationships/media" Target="../media/media4.m4a"/><Relationship Id="rId5" Type="http://schemas.openxmlformats.org/officeDocument/2006/relationships/image" Target="../media/image3.png"/><Relationship Id="rId4" Type="http://schemas.openxmlformats.org/officeDocument/2006/relationships/image" Target="../media/image2.jpeg"/></Relationships>
</file>

<file path=ppt/slides/_rels/slide5.xml.rels><?xml version="1.0" encoding="UTF-8" standalone="yes"?>
<Relationships xmlns="http://schemas.openxmlformats.org/package/2006/relationships"><Relationship Id="rId8" Type="http://schemas.openxmlformats.org/officeDocument/2006/relationships/image" Target="../media/image5.emf"/><Relationship Id="rId3" Type="http://schemas.openxmlformats.org/officeDocument/2006/relationships/audio" Target="../media/media5.m4a"/><Relationship Id="rId7" Type="http://schemas.openxmlformats.org/officeDocument/2006/relationships/customXml" Target="../ink/ink1.xml"/><Relationship Id="rId2" Type="http://schemas.microsoft.com/office/2007/relationships/media" Target="../media/media5.m4a"/><Relationship Id="rId1" Type="http://schemas.openxmlformats.org/officeDocument/2006/relationships/tags" Target="../tags/tag1.xml"/><Relationship Id="rId6" Type="http://schemas.openxmlformats.org/officeDocument/2006/relationships/image" Target="../media/image4.png"/><Relationship Id="rId5" Type="http://schemas.openxmlformats.org/officeDocument/2006/relationships/image" Target="../media/image2.jpeg"/><Relationship Id="rId4" Type="http://schemas.openxmlformats.org/officeDocument/2006/relationships/slideLayout" Target="../slideLayouts/slideLayout1.xml"/><Relationship Id="rId9"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3.pn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audio" Target="../media/media7.m4a"/><Relationship Id="rId2" Type="http://schemas.microsoft.com/office/2007/relationships/media" Target="../media/media7.m4a"/><Relationship Id="rId1" Type="http://schemas.openxmlformats.org/officeDocument/2006/relationships/tags" Target="../tags/tag2.xml"/><Relationship Id="rId6" Type="http://schemas.openxmlformats.org/officeDocument/2006/relationships/image" Target="../media/image3.png"/><Relationship Id="rId5" Type="http://schemas.openxmlformats.org/officeDocument/2006/relationships/image" Target="../media/image2.jpeg"/><Relationship Id="rId4"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8.m4a"/><Relationship Id="rId1" Type="http://schemas.microsoft.com/office/2007/relationships/media" Target="../media/media8.m4a"/><Relationship Id="rId5" Type="http://schemas.openxmlformats.org/officeDocument/2006/relationships/image" Target="../media/image3.png"/><Relationship Id="rId4" Type="http://schemas.openxmlformats.org/officeDocument/2006/relationships/image" Target="../media/image2.jpeg"/></Relationships>
</file>

<file path=ppt/slides/_rels/slide9.xml.rels><?xml version="1.0" encoding="UTF-8" standalone="yes"?>
<Relationships xmlns="http://schemas.openxmlformats.org/package/2006/relationships"><Relationship Id="rId8" Type="http://schemas.openxmlformats.org/officeDocument/2006/relationships/image" Target="../media/image6.gif"/><Relationship Id="rId3" Type="http://schemas.openxmlformats.org/officeDocument/2006/relationships/audio" Target="../media/media9.m4a"/><Relationship Id="rId7" Type="http://schemas.openxmlformats.org/officeDocument/2006/relationships/image" Target="../media/image7.png"/><Relationship Id="rId2" Type="http://schemas.microsoft.com/office/2007/relationships/media" Target="../media/media9.m4a"/><Relationship Id="rId1" Type="http://schemas.openxmlformats.org/officeDocument/2006/relationships/tags" Target="../tags/tag3.xml"/><Relationship Id="rId6" Type="http://schemas.openxmlformats.org/officeDocument/2006/relationships/image" Target="../media/image2.jpeg"/><Relationship Id="rId5" Type="http://schemas.openxmlformats.org/officeDocument/2006/relationships/image" Target="../media/image5.png"/><Relationship Id="rId4" Type="http://schemas.openxmlformats.org/officeDocument/2006/relationships/slideLayout" Target="../slideLayouts/slideLayout1.xml"/><Relationship Id="rId9"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33599_meshulav_up">
            <a:extLst>
              <a:ext uri="{FF2B5EF4-FFF2-40B4-BE49-F238E27FC236}">
                <a16:creationId xmlns:a16="http://schemas.microsoft.com/office/drawing/2014/main" id="{E544D841-8943-4D56-A913-A643E90A668D}"/>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2919412" y="0"/>
            <a:ext cx="8715375" cy="1323975"/>
          </a:xfrm>
          <a:prstGeom prst="rect">
            <a:avLst/>
          </a:prstGeom>
          <a:noFill/>
          <a:ln>
            <a:noFill/>
          </a:ln>
        </p:spPr>
      </p:pic>
      <p:sp>
        <p:nvSpPr>
          <p:cNvPr id="5" name="מלבן 4">
            <a:extLst>
              <a:ext uri="{FF2B5EF4-FFF2-40B4-BE49-F238E27FC236}">
                <a16:creationId xmlns:a16="http://schemas.microsoft.com/office/drawing/2014/main" id="{7046BAED-4257-4FD5-9328-20D660DFB551}"/>
              </a:ext>
            </a:extLst>
          </p:cNvPr>
          <p:cNvSpPr/>
          <p:nvPr/>
        </p:nvSpPr>
        <p:spPr>
          <a:xfrm>
            <a:off x="2324099" y="1452177"/>
            <a:ext cx="8089407" cy="4327018"/>
          </a:xfrm>
          <a:prstGeom prst="rect">
            <a:avLst/>
          </a:prstGeom>
        </p:spPr>
        <p:txBody>
          <a:bodyPr wrap="square">
            <a:spAutoFit/>
          </a:bodyPr>
          <a:lstStyle/>
          <a:p>
            <a:pPr algn="ctr">
              <a:lnSpc>
                <a:spcPct val="107000"/>
              </a:lnSpc>
              <a:spcAft>
                <a:spcPts val="800"/>
              </a:spcAft>
            </a:pPr>
            <a:r>
              <a:rPr lang="he-IL" sz="2200" b="1" i="1" dirty="0">
                <a:latin typeface="Calibri" panose="020F0502020204030204" pitchFamily="34" charset="0"/>
                <a:ea typeface="Calibri" panose="020F0502020204030204" pitchFamily="34" charset="0"/>
              </a:rPr>
              <a:t> </a:t>
            </a:r>
            <a:endParaRPr lang="en-US" sz="1100" dirty="0">
              <a:effectLst/>
              <a:latin typeface="Calibri" panose="020F0502020204030204" pitchFamily="34" charset="0"/>
              <a:ea typeface="Calibri" panose="020F0502020204030204" pitchFamily="34" charset="0"/>
              <a:cs typeface="Arial" panose="020B0604020202020204" pitchFamily="34" charset="0"/>
            </a:endParaRPr>
          </a:p>
          <a:p>
            <a:pPr algn="ctr">
              <a:lnSpc>
                <a:spcPct val="107000"/>
              </a:lnSpc>
              <a:spcAft>
                <a:spcPts val="800"/>
              </a:spcAft>
            </a:pPr>
            <a:r>
              <a:rPr lang="he-IL" sz="5000" b="1" i="1" dirty="0">
                <a:latin typeface="Calibri" panose="020F0502020204030204" pitchFamily="34" charset="0"/>
                <a:ea typeface="Calibri" panose="020F0502020204030204" pitchFamily="34" charset="0"/>
              </a:rPr>
              <a:t>פרויקט גמר – תשע"ח</a:t>
            </a:r>
            <a:endParaRPr lang="en-US" sz="5000" b="1" dirty="0">
              <a:effectLst/>
              <a:latin typeface="Calibri" panose="020F0502020204030204" pitchFamily="34" charset="0"/>
              <a:ea typeface="Calibri" panose="020F0502020204030204" pitchFamily="34" charset="0"/>
              <a:cs typeface="Arial" panose="020B0604020202020204" pitchFamily="34" charset="0"/>
            </a:endParaRPr>
          </a:p>
          <a:p>
            <a:pPr algn="ctr">
              <a:lnSpc>
                <a:spcPct val="107000"/>
              </a:lnSpc>
              <a:spcAft>
                <a:spcPts val="800"/>
              </a:spcAft>
            </a:pPr>
            <a:r>
              <a:rPr lang="he-IL" sz="1100" b="1" dirty="0">
                <a:latin typeface="Calibri" panose="020F0502020204030204" pitchFamily="34" charset="0"/>
                <a:ea typeface="Calibri" panose="020F0502020204030204" pitchFamily="34" charset="0"/>
              </a:rPr>
              <a:t> </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p>
            <a:pPr algn="ctr">
              <a:lnSpc>
                <a:spcPct val="107000"/>
              </a:lnSpc>
              <a:spcAft>
                <a:spcPts val="800"/>
              </a:spcAft>
            </a:pPr>
            <a:r>
              <a:rPr lang="he-IL" sz="3200" b="1" dirty="0">
                <a:latin typeface="Calibri" panose="020F0502020204030204" pitchFamily="34" charset="0"/>
                <a:ea typeface="Calibri" panose="020F0502020204030204" pitchFamily="34" charset="0"/>
                <a:cs typeface="Times New Roman" panose="02020603050405020304" pitchFamily="18" charset="0"/>
              </a:rPr>
              <a:t>הפרדה</a:t>
            </a:r>
            <a:r>
              <a:rPr lang="he-IL" sz="3200" b="1" dirty="0">
                <a:latin typeface="Calibri" panose="020F0502020204030204" pitchFamily="34" charset="0"/>
                <a:ea typeface="Calibri" panose="020F0502020204030204" pitchFamily="34" charset="0"/>
                <a:cs typeface="Microsoft Himalaya" panose="01010100010101010101" pitchFamily="2" charset="0"/>
              </a:rPr>
              <a:t> </a:t>
            </a:r>
            <a:r>
              <a:rPr lang="he-IL" sz="3200" b="1" dirty="0">
                <a:latin typeface="Calibri" panose="020F0502020204030204" pitchFamily="34" charset="0"/>
                <a:ea typeface="Calibri" panose="020F0502020204030204" pitchFamily="34" charset="0"/>
                <a:cs typeface="Times New Roman" panose="02020603050405020304" pitchFamily="18" charset="0"/>
              </a:rPr>
              <a:t>מינימלית ומאוזנת של קודקודים ברכיב קשירות</a:t>
            </a:r>
            <a:endParaRPr lang="en-US" sz="3200" b="1" dirty="0">
              <a:effectLst/>
              <a:latin typeface="Calibri" panose="020F0502020204030204" pitchFamily="34" charset="0"/>
              <a:ea typeface="Calibri" panose="020F0502020204030204" pitchFamily="34" charset="0"/>
              <a:cs typeface="Arial" panose="020B0604020202020204" pitchFamily="34" charset="0"/>
            </a:endParaRPr>
          </a:p>
          <a:p>
            <a:pPr algn="ctr">
              <a:lnSpc>
                <a:spcPct val="107000"/>
              </a:lnSpc>
              <a:spcAft>
                <a:spcPts val="800"/>
              </a:spcAft>
            </a:pPr>
            <a:r>
              <a:rPr lang="en-US" sz="3600" b="1" dirty="0">
                <a:latin typeface="Microsoft Himalaya" panose="01010100010101010101" pitchFamily="2" charset="0"/>
                <a:ea typeface="Calibri" panose="020F0502020204030204" pitchFamily="34" charset="0"/>
                <a:cs typeface="Arial" panose="020B0604020202020204" pitchFamily="34" charset="0"/>
              </a:rPr>
              <a:t>Minimal balanced node separator</a:t>
            </a:r>
            <a:endParaRPr lang="en-US" sz="3600" b="1" dirty="0">
              <a:effectLst/>
              <a:latin typeface="Calibri" panose="020F0502020204030204" pitchFamily="34" charset="0"/>
              <a:ea typeface="Calibri" panose="020F0502020204030204" pitchFamily="34" charset="0"/>
              <a:cs typeface="Arial" panose="020B0604020202020204" pitchFamily="34" charset="0"/>
            </a:endParaRPr>
          </a:p>
          <a:p>
            <a:pPr algn="ctr">
              <a:lnSpc>
                <a:spcPct val="107000"/>
              </a:lnSpc>
              <a:spcAft>
                <a:spcPts val="800"/>
              </a:spcAft>
            </a:pPr>
            <a:r>
              <a:rPr lang="he-IL" sz="2800" b="1" dirty="0">
                <a:effectLst/>
                <a:latin typeface="Arial Black" panose="020B0A04020102020204" pitchFamily="34" charset="0"/>
                <a:ea typeface="Calibri" panose="020F0502020204030204" pitchFamily="34" charset="0"/>
                <a:cs typeface="Calibri" panose="020F0502020204030204" pitchFamily="34" charset="0"/>
              </a:rPr>
              <a:t>מאת: עמרי מזרחי</a:t>
            </a:r>
            <a:endParaRPr lang="en-US" sz="2800" b="1" dirty="0">
              <a:effectLst/>
              <a:latin typeface="Calibri" panose="020F0502020204030204" pitchFamily="34" charset="0"/>
              <a:ea typeface="Calibri" panose="020F0502020204030204" pitchFamily="34" charset="0"/>
              <a:cs typeface="Arial" panose="020B0604020202020204" pitchFamily="34" charset="0"/>
            </a:endParaRPr>
          </a:p>
          <a:p>
            <a:pPr algn="ctr">
              <a:lnSpc>
                <a:spcPct val="107000"/>
              </a:lnSpc>
              <a:spcAft>
                <a:spcPts val="800"/>
              </a:spcAft>
            </a:pPr>
            <a:r>
              <a:rPr lang="he-IL" sz="1400" b="1" dirty="0">
                <a:latin typeface="Calibri" panose="020F0502020204030204" pitchFamily="34" charset="0"/>
                <a:ea typeface="Calibri" panose="020F0502020204030204" pitchFamily="34" charset="0"/>
              </a:rPr>
              <a:t> </a:t>
            </a:r>
            <a:endParaRPr lang="en-US" sz="1100" b="1" dirty="0">
              <a:effectLst/>
              <a:latin typeface="Calibri" panose="020F0502020204030204" pitchFamily="34" charset="0"/>
              <a:ea typeface="Calibri" panose="020F0502020204030204" pitchFamily="34" charset="0"/>
              <a:cs typeface="Arial" panose="020B0604020202020204" pitchFamily="34" charset="0"/>
            </a:endParaRPr>
          </a:p>
          <a:p>
            <a:pPr algn="ctr"/>
            <a:r>
              <a:rPr lang="he-IL" sz="2200" b="1" dirty="0">
                <a:latin typeface="Calibri" panose="020F0502020204030204" pitchFamily="34" charset="0"/>
                <a:ea typeface="Calibri" panose="020F0502020204030204" pitchFamily="34" charset="0"/>
              </a:rPr>
              <a:t>מנחה אקדמי:     ד"ר יהודה חסין </a:t>
            </a:r>
            <a:endParaRPr lang="he-IL" sz="2200" b="1" dirty="0"/>
          </a:p>
        </p:txBody>
      </p:sp>
      <p:pic>
        <p:nvPicPr>
          <p:cNvPr id="10" name="שמע 9">
            <a:hlinkClick r:id="" action="ppaction://media"/>
            <a:extLst>
              <a:ext uri="{FF2B5EF4-FFF2-40B4-BE49-F238E27FC236}">
                <a16:creationId xmlns:a16="http://schemas.microsoft.com/office/drawing/2014/main" id="{6ED6D33E-D8A4-46AE-B69E-FBE537F3F7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606547276"/>
      </p:ext>
    </p:extLst>
  </p:cSld>
  <p:clrMapOvr>
    <a:masterClrMapping/>
  </p:clrMapOvr>
  <mc:AlternateContent xmlns:mc="http://schemas.openxmlformats.org/markup-compatibility/2006" xmlns:p14="http://schemas.microsoft.com/office/powerpoint/2010/main">
    <mc:Choice Requires="p14">
      <p:transition spd="slow" p14:dur="2000" advTm="8047"/>
    </mc:Choice>
    <mc:Fallback xmlns="">
      <p:transition spd="slow" advTm="804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33599_meshulav_up">
            <a:extLst>
              <a:ext uri="{FF2B5EF4-FFF2-40B4-BE49-F238E27FC236}">
                <a16:creationId xmlns:a16="http://schemas.microsoft.com/office/drawing/2014/main" id="{E544D841-8943-4D56-A913-A643E90A668D}"/>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476625" y="0"/>
            <a:ext cx="8715375" cy="1323975"/>
          </a:xfrm>
          <a:prstGeom prst="rect">
            <a:avLst/>
          </a:prstGeom>
          <a:noFill/>
          <a:ln>
            <a:noFill/>
          </a:ln>
        </p:spPr>
      </p:pic>
      <p:pic>
        <p:nvPicPr>
          <p:cNvPr id="6" name="תמונה 5">
            <a:extLst>
              <a:ext uri="{FF2B5EF4-FFF2-40B4-BE49-F238E27FC236}">
                <a16:creationId xmlns:a16="http://schemas.microsoft.com/office/drawing/2014/main" id="{BE472811-3FA4-49BF-9FA4-5E6C95AF0EB1}"/>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2811266" y="1825713"/>
            <a:ext cx="6569468" cy="2892389"/>
          </a:xfrm>
          <a:prstGeom prst="rect">
            <a:avLst/>
          </a:prstGeom>
          <a:noFill/>
          <a:ln>
            <a:noFill/>
          </a:ln>
        </p:spPr>
      </p:pic>
      <p:sp>
        <p:nvSpPr>
          <p:cNvPr id="7" name="מלבן 6">
            <a:extLst>
              <a:ext uri="{FF2B5EF4-FFF2-40B4-BE49-F238E27FC236}">
                <a16:creationId xmlns:a16="http://schemas.microsoft.com/office/drawing/2014/main" id="{0055F447-8940-449F-B267-F3A031C8AF73}"/>
              </a:ext>
            </a:extLst>
          </p:cNvPr>
          <p:cNvSpPr/>
          <p:nvPr/>
        </p:nvSpPr>
        <p:spPr>
          <a:xfrm>
            <a:off x="5291092" y="1390178"/>
            <a:ext cx="5517152" cy="461665"/>
          </a:xfrm>
          <a:prstGeom prst="rect">
            <a:avLst/>
          </a:prstGeom>
        </p:spPr>
        <p:txBody>
          <a:bodyPr wrap="square">
            <a:spAutoFit/>
          </a:bodyPr>
          <a:lstStyle/>
          <a:p>
            <a:r>
              <a:rPr lang="he-IL" sz="2400" dirty="0">
                <a:latin typeface="David" panose="020E0502060401010101" pitchFamily="34" charset="-79"/>
                <a:cs typeface="David" panose="020E0502060401010101" pitchFamily="34" charset="-79"/>
              </a:rPr>
              <a:t>מעבר לאחר ההצבה בחוקים ייוצר הגרף הבא:</a:t>
            </a:r>
          </a:p>
        </p:txBody>
      </p:sp>
      <p:sp>
        <p:nvSpPr>
          <p:cNvPr id="8" name="מלבן 7">
            <a:extLst>
              <a:ext uri="{FF2B5EF4-FFF2-40B4-BE49-F238E27FC236}">
                <a16:creationId xmlns:a16="http://schemas.microsoft.com/office/drawing/2014/main" id="{48847624-2905-4A87-B157-54333470DF15}"/>
              </a:ext>
            </a:extLst>
          </p:cNvPr>
          <p:cNvSpPr/>
          <p:nvPr/>
        </p:nvSpPr>
        <p:spPr>
          <a:xfrm>
            <a:off x="4358936" y="3166370"/>
            <a:ext cx="6374167" cy="750975"/>
          </a:xfrm>
          <a:prstGeom prst="rect">
            <a:avLst/>
          </a:prstGeom>
          <a:solidFill>
            <a:schemeClr val="tx1"/>
          </a:solidFill>
        </p:spPr>
        <p:txBody>
          <a:bodyPr wrap="square">
            <a:spAutoFit/>
          </a:bodyPr>
          <a:lstStyle/>
          <a:p>
            <a:pPr>
              <a:lnSpc>
                <a:spcPct val="107000"/>
              </a:lnSpc>
              <a:spcAft>
                <a:spcPts val="800"/>
              </a:spcAft>
            </a:pPr>
            <a:r>
              <a:rPr lang="he-IL" sz="2000" dirty="0">
                <a:solidFill>
                  <a:srgbClr val="FF0000"/>
                </a:solidFill>
                <a:latin typeface="David" panose="020E0502060401010101" pitchFamily="34" charset="-79"/>
                <a:ea typeface="Calibri" panose="020F0502020204030204" pitchFamily="34" charset="0"/>
                <a:cs typeface="David" panose="020E0502060401010101" pitchFamily="34" charset="-79"/>
              </a:rPr>
              <a:t>באיור רואים שהרכיב הגדול ביותר התפרק למספר רכיבים, ביניהם רכיבים עם 129 קודקודים ורכיבים עם קדקוד 1. </a:t>
            </a:r>
            <a:endParaRPr lang="en-US" sz="2000" dirty="0">
              <a:solidFill>
                <a:srgbClr val="FF0000"/>
              </a:solidFill>
              <a:latin typeface="David" panose="020E0502060401010101" pitchFamily="34" charset="-79"/>
              <a:ea typeface="Calibri" panose="020F0502020204030204" pitchFamily="34" charset="0"/>
              <a:cs typeface="David" panose="020E0502060401010101" pitchFamily="34" charset="-79"/>
            </a:endParaRPr>
          </a:p>
        </p:txBody>
      </p:sp>
      <mc:AlternateContent xmlns:mc="http://schemas.openxmlformats.org/markup-compatibility/2006" xmlns:p14="http://schemas.microsoft.com/office/powerpoint/2010/main" xmlns:iact="http://schemas.microsoft.com/office/powerpoint/2014/inkAction">
        <mc:Choice Requires="p14 iact">
          <p:contentPart p14:bwMode="auto" r:id="rId6">
            <p14:nvContentPartPr>
              <p14:cNvPr id="30" name="דיו 29">
                <a:extLst>
                  <a:ext uri="{FF2B5EF4-FFF2-40B4-BE49-F238E27FC236}">
                    <a16:creationId xmlns:a16="http://schemas.microsoft.com/office/drawing/2014/main" id="{921B4B48-0001-4A51-9832-1343A870C9C6}"/>
                  </a:ext>
                </a:extLst>
              </p14:cNvPr>
              <p14:cNvContentPartPr/>
              <p14:nvPr>
                <p:extLst>
                  <p:ext uri="{42D2F446-02D8-4167-A562-619A0277C38B}">
                    <p15:isNarration xmlns:p15="http://schemas.microsoft.com/office/powerpoint/2012/main" val="1"/>
                  </p:ext>
                </p:extLst>
              </p14:nvPr>
            </p14:nvContentPartPr>
            <p14:xfrm>
              <a:off x="2623680" y="2520720"/>
              <a:ext cx="1333440" cy="815040"/>
            </p14:xfrm>
          </p:contentPart>
        </mc:Choice>
        <mc:Fallback xmlns="">
          <p:pic>
            <p:nvPicPr>
              <p:cNvPr id="30" name="דיו 29">
                <a:extLst>
                  <a:ext uri="{FF2B5EF4-FFF2-40B4-BE49-F238E27FC236}">
                    <a16:creationId xmlns:a16="http://schemas.microsoft.com/office/drawing/2014/main" id="{921B4B48-0001-4A51-9832-1343A870C9C6}"/>
                  </a:ext>
                </a:extLst>
              </p:cNvPr>
              <p:cNvPicPr>
                <a:picLocks noGrp="1" noRot="1" noChangeAspect="1" noMove="1" noResize="1" noEditPoints="1" noAdjustHandles="1" noChangeArrowheads="1" noChangeShapeType="1"/>
              </p:cNvPicPr>
              <p:nvPr/>
            </p:nvPicPr>
            <p:blipFill>
              <a:blip r:embed="rId7"/>
              <a:stretch>
                <a:fillRect/>
              </a:stretch>
            </p:blipFill>
            <p:spPr>
              <a:xfrm>
                <a:off x="2614320" y="2511360"/>
                <a:ext cx="1352160" cy="833760"/>
              </a:xfrm>
              <a:prstGeom prst="rect">
                <a:avLst/>
              </a:prstGeom>
            </p:spPr>
          </p:pic>
        </mc:Fallback>
      </mc:AlternateContent>
      <p:pic>
        <p:nvPicPr>
          <p:cNvPr id="31" name="שמע 30">
            <a:hlinkClick r:id="" action="ppaction://media"/>
            <a:extLst>
              <a:ext uri="{FF2B5EF4-FFF2-40B4-BE49-F238E27FC236}">
                <a16:creationId xmlns:a16="http://schemas.microsoft.com/office/drawing/2014/main" id="{58C0ED43-C61B-480D-8430-1561054D2AB6}"/>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2165911164"/>
      </p:ext>
    </p:extLst>
  </p:cSld>
  <p:clrMapOvr>
    <a:masterClrMapping/>
  </p:clrMapOvr>
  <mc:AlternateContent xmlns:mc="http://schemas.openxmlformats.org/markup-compatibility/2006" xmlns:p14="http://schemas.microsoft.com/office/powerpoint/2010/main">
    <mc:Choice Requires="p14">
      <p:transition spd="slow" p14:dur="2000" advTm="15108"/>
    </mc:Choice>
    <mc:Fallback xmlns="">
      <p:transition spd="slow" advTm="1510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1"/>
                                        </p:tgtEl>
                                      </p:cBhvr>
                                    </p:cmd>
                                  </p:childTnLst>
                                </p:cTn>
                              </p:par>
                              <p:par>
                                <p:cTn id="7" presetID="59" presetClass="entr" presetSubtype="0" fill="hold" nodeType="withEffect">
                                  <p:stCondLst>
                                    <p:cond delay="0"/>
                                  </p:stCondLst>
                                  <p:childTnLst>
                                    <p:set>
                                      <p:cBhvr>
                                        <p:cTn id="8" dur="1" fill="hold">
                                          <p:stCondLst>
                                            <p:cond delay="0"/>
                                          </p:stCondLst>
                                        </p:cTn>
                                        <p:tgtEl>
                                          <p:spTgt spid="30"/>
                                        </p:tgtEl>
                                        <p:attrNameLst>
                                          <p:attrName>style.visibility</p:attrName>
                                        </p:attrNameLst>
                                      </p:cBhvr>
                                      <p:to>
                                        <p:strVal val="visible"/>
                                      </p:to>
                                    </p:set>
                                    <p:cmd type="call" cmd="playFrom(0.0)">
                                      <p:cBhvr>
                                        <p:cTn id="9" dur="1" fill="hold"/>
                                        <p:tgtEl>
                                          <p:spTgt spid="3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0" fill="hold" display="0">
                  <p:stCondLst>
                    <p:cond delay="indefinite"/>
                  </p:stCondLst>
                  <p:endCondLst>
                    <p:cond evt="onStopAudio" delay="0">
                      <p:tgtEl>
                        <p:sldTgt/>
                      </p:tgtEl>
                    </p:cond>
                  </p:endCondLst>
                </p:cTn>
                <p:tgtEl>
                  <p:spTgt spid="31"/>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מציין מיקום תוכן 2">
            <a:extLst>
              <a:ext uri="{FF2B5EF4-FFF2-40B4-BE49-F238E27FC236}">
                <a16:creationId xmlns:a16="http://schemas.microsoft.com/office/drawing/2014/main" id="{486BA3D3-B1D0-4A62-A768-D93A2786ADEC}"/>
              </a:ext>
            </a:extLst>
          </p:cNvPr>
          <p:cNvSpPr>
            <a:spLocks noGrp="1"/>
          </p:cNvSpPr>
          <p:nvPr>
            <p:ph idx="1"/>
          </p:nvPr>
        </p:nvSpPr>
        <p:spPr>
          <a:xfrm>
            <a:off x="1308717" y="1748901"/>
            <a:ext cx="9122546" cy="4428062"/>
          </a:xfrm>
        </p:spPr>
        <p:txBody>
          <a:bodyPr/>
          <a:lstStyle/>
          <a:p>
            <a:pPr marL="0" indent="0">
              <a:buNone/>
            </a:pPr>
            <a:r>
              <a:rPr lang="he-IL" sz="4400" dirty="0">
                <a:latin typeface="David" panose="020E0502060401010101" pitchFamily="34" charset="-79"/>
                <a:cs typeface="David" panose="020E0502060401010101" pitchFamily="34" charset="-79"/>
              </a:rPr>
              <a:t>המשך הפרויקט:</a:t>
            </a:r>
          </a:p>
          <a:p>
            <a:pPr marL="0" indent="0">
              <a:buNone/>
            </a:pPr>
            <a:endParaRPr lang="he-IL" sz="4400" dirty="0">
              <a:latin typeface="David" panose="020E0502060401010101" pitchFamily="34" charset="-79"/>
              <a:cs typeface="David" panose="020E0502060401010101" pitchFamily="34" charset="-79"/>
            </a:endParaRPr>
          </a:p>
          <a:p>
            <a:pPr>
              <a:buFont typeface="Wingdings" panose="05000000000000000000" pitchFamily="2" charset="2"/>
              <a:buChar char="v"/>
            </a:pPr>
            <a:r>
              <a:rPr lang="he-IL" dirty="0">
                <a:latin typeface="David" panose="020E0502060401010101" pitchFamily="34" charset="-79"/>
                <a:cs typeface="David" panose="020E0502060401010101" pitchFamily="34" charset="-79"/>
              </a:rPr>
              <a:t> בדיקות על מגוון של סטים של חוקים ומגוון צורות של רכיבי קשירות.</a:t>
            </a:r>
          </a:p>
          <a:p>
            <a:pPr>
              <a:buFont typeface="Wingdings" panose="05000000000000000000" pitchFamily="2" charset="2"/>
              <a:buChar char="v"/>
            </a:pPr>
            <a:r>
              <a:rPr lang="he-IL" dirty="0">
                <a:latin typeface="David" panose="020E0502060401010101" pitchFamily="34" charset="-79"/>
                <a:cs typeface="David" panose="020E0502060401010101" pitchFamily="34" charset="-79"/>
              </a:rPr>
              <a:t>פירוק רכיב הקשירות בצורה מאוזנת יותר. </a:t>
            </a:r>
          </a:p>
          <a:p>
            <a:pPr>
              <a:buFont typeface="Wingdings" panose="05000000000000000000" pitchFamily="2" charset="2"/>
              <a:buChar char="v"/>
            </a:pPr>
            <a:r>
              <a:rPr lang="he-IL" dirty="0">
                <a:latin typeface="David" panose="020E0502060401010101" pitchFamily="34" charset="-79"/>
                <a:cs typeface="David" panose="020E0502060401010101" pitchFamily="34" charset="-79"/>
              </a:rPr>
              <a:t>שינוי במבנה הנתונים בשביל לשפר זמני ריצה.</a:t>
            </a:r>
          </a:p>
          <a:p>
            <a:pPr marL="0" indent="0">
              <a:buNone/>
            </a:pPr>
            <a:endParaRPr lang="he-IL" dirty="0">
              <a:latin typeface="David" panose="020E0502060401010101" pitchFamily="34" charset="-79"/>
              <a:cs typeface="David" panose="020E0502060401010101" pitchFamily="34" charset="-79"/>
            </a:endParaRPr>
          </a:p>
          <a:p>
            <a:pPr>
              <a:buFont typeface="Wingdings" panose="05000000000000000000" pitchFamily="2" charset="2"/>
              <a:buChar char="v"/>
            </a:pPr>
            <a:endParaRPr lang="he-IL" dirty="0">
              <a:latin typeface="David" panose="020E0502060401010101" pitchFamily="34" charset="-79"/>
              <a:cs typeface="David" panose="020E0502060401010101" pitchFamily="34" charset="-79"/>
            </a:endParaRPr>
          </a:p>
        </p:txBody>
      </p:sp>
      <p:pic>
        <p:nvPicPr>
          <p:cNvPr id="4" name="תמונה 3" descr="33599_meshulav_up">
            <a:extLst>
              <a:ext uri="{FF2B5EF4-FFF2-40B4-BE49-F238E27FC236}">
                <a16:creationId xmlns:a16="http://schemas.microsoft.com/office/drawing/2014/main" id="{414C38CE-215D-4939-9865-09678C941176}"/>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3476625" y="0"/>
            <a:ext cx="8715375" cy="1323975"/>
          </a:xfrm>
          <a:prstGeom prst="rect">
            <a:avLst/>
          </a:prstGeom>
          <a:noFill/>
          <a:ln>
            <a:noFill/>
          </a:ln>
        </p:spPr>
      </p:pic>
      <p:pic>
        <p:nvPicPr>
          <p:cNvPr id="7" name="שמע 6">
            <a:hlinkClick r:id="" action="ppaction://media"/>
            <a:extLst>
              <a:ext uri="{FF2B5EF4-FFF2-40B4-BE49-F238E27FC236}">
                <a16:creationId xmlns:a16="http://schemas.microsoft.com/office/drawing/2014/main" id="{E9F4371B-DE6A-461D-81C1-6BB17D84120E}"/>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1192001156"/>
      </p:ext>
    </p:extLst>
  </p:cSld>
  <p:clrMapOvr>
    <a:masterClrMapping/>
  </p:clrMapOvr>
  <mc:AlternateContent xmlns:mc="http://schemas.openxmlformats.org/markup-compatibility/2006" xmlns:p14="http://schemas.microsoft.com/office/powerpoint/2010/main">
    <mc:Choice Requires="p14">
      <p:transition spd="slow" p14:dur="2000" advTm="16200"/>
    </mc:Choice>
    <mc:Fallback xmlns="">
      <p:transition spd="slow" advTm="162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19" fill="hold" display="0">
                  <p:stCondLst>
                    <p:cond delay="indefinite"/>
                  </p:stCondLst>
                  <p:endCondLst>
                    <p:cond evt="onStopAudio" delay="0">
                      <p:tgtEl>
                        <p:sldTgt/>
                      </p:tgtEl>
                    </p:cond>
                  </p:endCondLst>
                </p:cTn>
                <p:tgtEl>
                  <p:spTgt spid="7"/>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33599_meshulav_up">
            <a:extLst>
              <a:ext uri="{FF2B5EF4-FFF2-40B4-BE49-F238E27FC236}">
                <a16:creationId xmlns:a16="http://schemas.microsoft.com/office/drawing/2014/main" id="{E544D841-8943-4D56-A913-A643E90A668D}"/>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390900" y="142875"/>
            <a:ext cx="8715375" cy="1323975"/>
          </a:xfrm>
          <a:prstGeom prst="rect">
            <a:avLst/>
          </a:prstGeom>
          <a:noFill/>
          <a:ln>
            <a:noFill/>
          </a:ln>
        </p:spPr>
      </p:pic>
      <p:sp>
        <p:nvSpPr>
          <p:cNvPr id="2" name="TextBox 1">
            <a:extLst>
              <a:ext uri="{FF2B5EF4-FFF2-40B4-BE49-F238E27FC236}">
                <a16:creationId xmlns:a16="http://schemas.microsoft.com/office/drawing/2014/main" id="{0D39E86D-03E1-4130-8724-AFEA62984701}"/>
              </a:ext>
            </a:extLst>
          </p:cNvPr>
          <p:cNvSpPr txBox="1"/>
          <p:nvPr/>
        </p:nvSpPr>
        <p:spPr>
          <a:xfrm>
            <a:off x="2610035" y="1961965"/>
            <a:ext cx="8034291" cy="3323987"/>
          </a:xfrm>
          <a:prstGeom prst="rect">
            <a:avLst/>
          </a:prstGeom>
          <a:noFill/>
        </p:spPr>
        <p:txBody>
          <a:bodyPr wrap="square" rtlCol="1">
            <a:spAutoFit/>
          </a:bodyPr>
          <a:lstStyle/>
          <a:p>
            <a:pPr algn="ctr"/>
            <a:r>
              <a:rPr lang="he-IL" sz="2400" b="1" dirty="0">
                <a:latin typeface="David" panose="020E0502060401010101" pitchFamily="34" charset="-79"/>
                <a:cs typeface="David" panose="020E0502060401010101" pitchFamily="34" charset="-79"/>
              </a:rPr>
              <a:t>מטרת הפרויקט:</a:t>
            </a:r>
          </a:p>
          <a:p>
            <a:endParaRPr lang="he-IL" sz="2400" dirty="0">
              <a:latin typeface="David" panose="020E0502060401010101" pitchFamily="34" charset="-79"/>
              <a:cs typeface="David" panose="020E0502060401010101" pitchFamily="34" charset="-79"/>
            </a:endParaRPr>
          </a:p>
          <a:p>
            <a:r>
              <a:rPr lang="he-IL" sz="2400" dirty="0">
                <a:latin typeface="David" panose="020E0502060401010101" pitchFamily="34" charset="-79"/>
                <a:cs typeface="David" panose="020E0502060401010101" pitchFamily="34" charset="-79"/>
              </a:rPr>
              <a:t>בהינתן בעיה שבה זמן הריצה תלוי בגודל רכיב הקשירות הגדול ביותר בגרף.</a:t>
            </a:r>
          </a:p>
          <a:p>
            <a:r>
              <a:rPr lang="he-IL" sz="2400" dirty="0">
                <a:latin typeface="David" panose="020E0502060401010101" pitchFamily="34" charset="-79"/>
                <a:cs typeface="David" panose="020E0502060401010101" pitchFamily="34" charset="-79"/>
              </a:rPr>
              <a:t>אנו ננסה לפרק את רכיב הקשירות הגדול ע"מ להקטין את זמן הריצה. </a:t>
            </a:r>
            <a:endParaRPr lang="en-US" sz="2400" dirty="0">
              <a:latin typeface="David" panose="020E0502060401010101" pitchFamily="34" charset="-79"/>
              <a:cs typeface="David" panose="020E0502060401010101" pitchFamily="34" charset="-79"/>
            </a:endParaRPr>
          </a:p>
          <a:p>
            <a:r>
              <a:rPr lang="he-IL" sz="2400" dirty="0">
                <a:latin typeface="David" panose="020E0502060401010101" pitchFamily="34" charset="-79"/>
                <a:cs typeface="David" panose="020E0502060401010101" pitchFamily="34" charset="-79"/>
              </a:rPr>
              <a:t>כדי לפרק את רכיב הקשירות נשתמש במאמר קיים, מאמר זה מאפשר לנו לדעת איזה קודקודים כדאי להוריד ע"מ שרכיב הקשירות, שגודל האלגוריתם תלוי בו , יתפרק באופן מאוזן.</a:t>
            </a:r>
            <a:endParaRPr lang="en-US" sz="2400"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sp>
        <p:nvSpPr>
          <p:cNvPr id="3" name="מלבן 2">
            <a:extLst>
              <a:ext uri="{FF2B5EF4-FFF2-40B4-BE49-F238E27FC236}">
                <a16:creationId xmlns:a16="http://schemas.microsoft.com/office/drawing/2014/main" id="{925A0B09-BB50-4CA1-B6C6-5BAE12D9A55B}"/>
              </a:ext>
            </a:extLst>
          </p:cNvPr>
          <p:cNvSpPr/>
          <p:nvPr/>
        </p:nvSpPr>
        <p:spPr>
          <a:xfrm>
            <a:off x="2610035" y="5285952"/>
            <a:ext cx="7492754" cy="1014380"/>
          </a:xfrm>
          <a:prstGeom prst="rect">
            <a:avLst/>
          </a:prstGeom>
        </p:spPr>
        <p:txBody>
          <a:bodyPr wrap="square">
            <a:spAutoFit/>
          </a:bodyPr>
          <a:lstStyle/>
          <a:p>
            <a:pPr algn="ctr">
              <a:lnSpc>
                <a:spcPct val="107000"/>
              </a:lnSpc>
              <a:spcAft>
                <a:spcPts val="800"/>
              </a:spcAft>
            </a:pPr>
            <a:r>
              <a:rPr lang="he-IL" sz="2800" dirty="0">
                <a:latin typeface="David" panose="020E0502060401010101" pitchFamily="34" charset="-79"/>
                <a:ea typeface="Calibri" panose="020F0502020204030204" pitchFamily="34" charset="0"/>
                <a:cs typeface="David" panose="020E0502060401010101" pitchFamily="34" charset="-79"/>
              </a:rPr>
              <a:t>עבודה משותפת עם הפרויקט של עדי </a:t>
            </a:r>
            <a:r>
              <a:rPr lang="he-IL" sz="2800" dirty="0" err="1">
                <a:latin typeface="David" panose="020E0502060401010101" pitchFamily="34" charset="-79"/>
                <a:ea typeface="Calibri" panose="020F0502020204030204" pitchFamily="34" charset="0"/>
                <a:cs typeface="David" panose="020E0502060401010101" pitchFamily="34" charset="-79"/>
              </a:rPr>
              <a:t>טיירי</a:t>
            </a:r>
            <a:r>
              <a:rPr lang="he-IL" sz="2800" dirty="0">
                <a:latin typeface="David" panose="020E0502060401010101" pitchFamily="34" charset="-79"/>
                <a:ea typeface="Calibri" panose="020F0502020204030204" pitchFamily="34" charset="0"/>
                <a:cs typeface="David" panose="020E0502060401010101" pitchFamily="34" charset="-79"/>
              </a:rPr>
              <a:t> שבו זמן הריצה תלוי הפירוק רכיב הקשירות הגדול ביותר בגרף</a:t>
            </a:r>
            <a:endParaRPr lang="en-US" sz="2800" dirty="0">
              <a:effectLst/>
              <a:latin typeface="David" panose="020E0502060401010101" pitchFamily="34" charset="-79"/>
              <a:ea typeface="Calibri" panose="020F0502020204030204" pitchFamily="34" charset="0"/>
              <a:cs typeface="David" panose="020E0502060401010101" pitchFamily="34" charset="-79"/>
            </a:endParaRPr>
          </a:p>
        </p:txBody>
      </p:sp>
      <p:pic>
        <p:nvPicPr>
          <p:cNvPr id="23" name="שמע 22">
            <a:hlinkClick r:id="" action="ppaction://media"/>
            <a:extLst>
              <a:ext uri="{FF2B5EF4-FFF2-40B4-BE49-F238E27FC236}">
                <a16:creationId xmlns:a16="http://schemas.microsoft.com/office/drawing/2014/main" id="{1EDC1F71-050B-4942-B593-67A9E219B58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1840831583"/>
      </p:ext>
    </p:extLst>
  </p:cSld>
  <p:clrMapOvr>
    <a:masterClrMapping/>
  </p:clrMapOvr>
  <mc:AlternateContent xmlns:mc="http://schemas.openxmlformats.org/markup-compatibility/2006" xmlns:p14="http://schemas.microsoft.com/office/powerpoint/2010/main">
    <mc:Choice Requires="p14">
      <p:transition spd="slow" p14:dur="2000" advTm="28254"/>
    </mc:Choice>
    <mc:Fallback xmlns="">
      <p:transition spd="slow" advTm="2825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33599_meshulav_up">
            <a:extLst>
              <a:ext uri="{FF2B5EF4-FFF2-40B4-BE49-F238E27FC236}">
                <a16:creationId xmlns:a16="http://schemas.microsoft.com/office/drawing/2014/main" id="{E544D841-8943-4D56-A913-A643E90A668D}"/>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476625" y="66675"/>
            <a:ext cx="8715375" cy="1323975"/>
          </a:xfrm>
          <a:prstGeom prst="rect">
            <a:avLst/>
          </a:prstGeom>
          <a:noFill/>
          <a:ln>
            <a:noFill/>
          </a:ln>
        </p:spPr>
      </p:pic>
      <p:sp>
        <p:nvSpPr>
          <p:cNvPr id="2" name="TextBox 1">
            <a:extLst>
              <a:ext uri="{FF2B5EF4-FFF2-40B4-BE49-F238E27FC236}">
                <a16:creationId xmlns:a16="http://schemas.microsoft.com/office/drawing/2014/main" id="{C2D51559-8222-413C-A22B-0711D13FAEC8}"/>
              </a:ext>
            </a:extLst>
          </p:cNvPr>
          <p:cNvSpPr txBox="1"/>
          <p:nvPr/>
        </p:nvSpPr>
        <p:spPr>
          <a:xfrm>
            <a:off x="2272683" y="2308194"/>
            <a:ext cx="8842160" cy="3970318"/>
          </a:xfrm>
          <a:prstGeom prst="rect">
            <a:avLst/>
          </a:prstGeom>
          <a:noFill/>
        </p:spPr>
        <p:txBody>
          <a:bodyPr wrap="square" rtlCol="1">
            <a:spAutoFit/>
          </a:bodyPr>
          <a:lstStyle/>
          <a:p>
            <a:pPr algn="ctr"/>
            <a:r>
              <a:rPr lang="he-IL" sz="2400" b="1" u="sng" dirty="0">
                <a:latin typeface="David" panose="020E0502060401010101" pitchFamily="34" charset="-79"/>
                <a:cs typeface="David" panose="020E0502060401010101" pitchFamily="34" charset="-79"/>
              </a:rPr>
              <a:t>רקע</a:t>
            </a:r>
            <a:r>
              <a:rPr lang="he-IL" sz="2400" u="sng" dirty="0">
                <a:latin typeface="David" panose="020E0502060401010101" pitchFamily="34" charset="-79"/>
                <a:cs typeface="David" panose="020E0502060401010101" pitchFamily="34" charset="-79"/>
              </a:rPr>
              <a:t>:</a:t>
            </a:r>
          </a:p>
          <a:p>
            <a:endParaRPr lang="he-IL" sz="2400" dirty="0">
              <a:latin typeface="David" panose="020E0502060401010101" pitchFamily="34" charset="-79"/>
              <a:cs typeface="David" panose="020E0502060401010101" pitchFamily="34" charset="-79"/>
            </a:endParaRPr>
          </a:p>
          <a:p>
            <a:r>
              <a:rPr lang="he-IL" sz="2400" dirty="0">
                <a:latin typeface="David" panose="020E0502060401010101" pitchFamily="34" charset="-79"/>
                <a:cs typeface="David" panose="020E0502060401010101" pitchFamily="34" charset="-79"/>
              </a:rPr>
              <a:t>הבעיה- בהינתן נוסחת </a:t>
            </a:r>
            <a:r>
              <a:rPr lang="en-US" sz="2400" dirty="0">
                <a:latin typeface="David" panose="020E0502060401010101" pitchFamily="34" charset="-79"/>
                <a:cs typeface="David" panose="020E0502060401010101" pitchFamily="34" charset="-79"/>
              </a:rPr>
              <a:t>SAT</a:t>
            </a:r>
            <a:r>
              <a:rPr lang="he-IL" sz="2400" dirty="0">
                <a:latin typeface="David" panose="020E0502060401010101" pitchFamily="34" charset="-79"/>
                <a:cs typeface="David" panose="020E0502060401010101" pitchFamily="34" charset="-79"/>
              </a:rPr>
              <a:t> חיובית יש למצוא מודל מינימלי לנוסחה .</a:t>
            </a:r>
            <a:endParaRPr lang="en-US" sz="2400" dirty="0">
              <a:latin typeface="David" panose="020E0502060401010101" pitchFamily="34" charset="-79"/>
              <a:cs typeface="David" panose="020E0502060401010101" pitchFamily="34" charset="-79"/>
            </a:endParaRPr>
          </a:p>
          <a:p>
            <a:r>
              <a:rPr lang="he-IL" sz="2400" dirty="0">
                <a:latin typeface="David" panose="020E0502060401010101" pitchFamily="34" charset="-79"/>
                <a:cs typeface="David" panose="020E0502060401010101" pitchFamily="34" charset="-79"/>
              </a:rPr>
              <a:t>לאחרונה הציעו אלגוריתם המוצא מודל מינימלי שזמן הריצה שלו תלוי בגודל רכיב הקשירות הגדול ביותר.</a:t>
            </a:r>
          </a:p>
          <a:p>
            <a:r>
              <a:rPr lang="he-IL" sz="2400" dirty="0">
                <a:latin typeface="David" panose="020E0502060401010101" pitchFamily="34" charset="-79"/>
                <a:cs typeface="David" panose="020E0502060401010101" pitchFamily="34" charset="-79"/>
              </a:rPr>
              <a:t>כל נוסחה ניתנת להמרה לגרף, מתברר שבהרבה בעיות קשות  כל הגרף הוא רכיב קשירות אחד גדול. אנו ננסה לפרק את רכיב הקשירות הגדול בצורה מאוזנת ככל שניתן ע"מ להקטין את זמן הריצה. </a:t>
            </a:r>
          </a:p>
          <a:p>
            <a:endParaRPr lang="en-US" sz="2400" dirty="0">
              <a:latin typeface="David" panose="020E0502060401010101" pitchFamily="34" charset="-79"/>
              <a:cs typeface="David" panose="020E0502060401010101" pitchFamily="34" charset="-79"/>
            </a:endParaRPr>
          </a:p>
          <a:p>
            <a:endParaRPr lang="he-IL" dirty="0"/>
          </a:p>
          <a:p>
            <a:endParaRPr lang="he-IL" dirty="0"/>
          </a:p>
        </p:txBody>
      </p:sp>
      <p:pic>
        <p:nvPicPr>
          <p:cNvPr id="9" name="שמע 8">
            <a:hlinkClick r:id="" action="ppaction://media"/>
            <a:extLst>
              <a:ext uri="{FF2B5EF4-FFF2-40B4-BE49-F238E27FC236}">
                <a16:creationId xmlns:a16="http://schemas.microsoft.com/office/drawing/2014/main" id="{430F1F4A-1F9B-4C05-A045-302072FCFF9E}"/>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96835001"/>
      </p:ext>
    </p:extLst>
  </p:cSld>
  <p:clrMapOvr>
    <a:masterClrMapping/>
  </p:clrMapOvr>
  <mc:AlternateContent xmlns:mc="http://schemas.openxmlformats.org/markup-compatibility/2006" xmlns:p14="http://schemas.microsoft.com/office/powerpoint/2010/main">
    <mc:Choice Requires="p14">
      <p:transition spd="slow" p14:dur="2000" advTm="23506"/>
    </mc:Choice>
    <mc:Fallback xmlns="">
      <p:transition spd="slow" advTm="2350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33599_meshulav_up">
            <a:extLst>
              <a:ext uri="{FF2B5EF4-FFF2-40B4-BE49-F238E27FC236}">
                <a16:creationId xmlns:a16="http://schemas.microsoft.com/office/drawing/2014/main" id="{E544D841-8943-4D56-A913-A643E90A668D}"/>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395662" y="133350"/>
            <a:ext cx="8715375" cy="1323975"/>
          </a:xfrm>
          <a:prstGeom prst="rect">
            <a:avLst/>
          </a:prstGeom>
          <a:noFill/>
          <a:ln>
            <a:noFill/>
          </a:ln>
        </p:spPr>
      </p:pic>
      <p:sp>
        <p:nvSpPr>
          <p:cNvPr id="2" name="TextBox 1">
            <a:extLst>
              <a:ext uri="{FF2B5EF4-FFF2-40B4-BE49-F238E27FC236}">
                <a16:creationId xmlns:a16="http://schemas.microsoft.com/office/drawing/2014/main" id="{BCD1ED36-1F5A-4683-B8E4-AC3241A756EE}"/>
              </a:ext>
            </a:extLst>
          </p:cNvPr>
          <p:cNvSpPr txBox="1"/>
          <p:nvPr/>
        </p:nvSpPr>
        <p:spPr>
          <a:xfrm>
            <a:off x="1766656" y="1828800"/>
            <a:ext cx="9329969" cy="3385542"/>
          </a:xfrm>
          <a:prstGeom prst="rect">
            <a:avLst/>
          </a:prstGeom>
          <a:noFill/>
        </p:spPr>
        <p:txBody>
          <a:bodyPr wrap="square" rtlCol="1">
            <a:spAutoFit/>
          </a:bodyPr>
          <a:lstStyle/>
          <a:p>
            <a:pPr lvl="0" algn="ctr"/>
            <a:r>
              <a:rPr lang="he-IL" sz="2400" b="1" dirty="0">
                <a:latin typeface="David" panose="020E0502060401010101" pitchFamily="34" charset="-79"/>
                <a:cs typeface="David" panose="020E0502060401010101" pitchFamily="34" charset="-79"/>
              </a:rPr>
              <a:t>מבוא</a:t>
            </a:r>
          </a:p>
          <a:p>
            <a:pPr lvl="0"/>
            <a:endParaRPr lang="en-US" b="1" dirty="0">
              <a:latin typeface="David" panose="020E0502060401010101" pitchFamily="34" charset="-79"/>
              <a:cs typeface="David" panose="020E0502060401010101" pitchFamily="34" charset="-79"/>
            </a:endParaRPr>
          </a:p>
          <a:p>
            <a:r>
              <a:rPr lang="he-IL" sz="2200" dirty="0">
                <a:latin typeface="David" panose="020E0502060401010101" pitchFamily="34" charset="-79"/>
                <a:cs typeface="David" panose="020E0502060401010101" pitchFamily="34" charset="-79"/>
              </a:rPr>
              <a:t>בפרויקט זה נתייחס לבעיית ה</a:t>
            </a:r>
            <a:r>
              <a:rPr lang="en-US" sz="2200" dirty="0">
                <a:latin typeface="David" panose="020E0502060401010101" pitchFamily="34" charset="-79"/>
                <a:cs typeface="David" panose="020E0502060401010101" pitchFamily="34" charset="-79"/>
              </a:rPr>
              <a:t>SAT -  </a:t>
            </a:r>
            <a:r>
              <a:rPr lang="he-IL" sz="2200" dirty="0">
                <a:latin typeface="David" panose="020E0502060401010101" pitchFamily="34" charset="-79"/>
                <a:cs typeface="David" panose="020E0502060401010101" pitchFamily="34" charset="-79"/>
              </a:rPr>
              <a:t> או בעברית בעיית הספיקות שהיא בעיית הכרעה שהוכחה כ-  </a:t>
            </a:r>
            <a:r>
              <a:rPr lang="en-US" sz="2200" dirty="0">
                <a:latin typeface="David" panose="020E0502060401010101" pitchFamily="34" charset="-79"/>
                <a:cs typeface="David" panose="020E0502060401010101" pitchFamily="34" charset="-79"/>
              </a:rPr>
              <a:t>NP </a:t>
            </a:r>
            <a:r>
              <a:rPr lang="he-IL" sz="2200" dirty="0">
                <a:latin typeface="David" panose="020E0502060401010101" pitchFamily="34" charset="-79"/>
                <a:cs typeface="David" panose="020E0502060401010101" pitchFamily="34" charset="-79"/>
              </a:rPr>
              <a:t> שלמה (קוק-לוין) משמעות זו היא שלא קיימת לבעיה זו אלגוריתם שפותר אותה בזמן שאינו מעריכי.</a:t>
            </a:r>
          </a:p>
          <a:p>
            <a:endParaRPr lang="he-IL" sz="2200" dirty="0">
              <a:latin typeface="David" panose="020E0502060401010101" pitchFamily="34" charset="-79"/>
              <a:cs typeface="David" panose="020E0502060401010101" pitchFamily="34" charset="-79"/>
            </a:endParaRPr>
          </a:p>
          <a:p>
            <a:r>
              <a:rPr lang="he-IL" sz="2200" dirty="0">
                <a:latin typeface="David" panose="020E0502060401010101" pitchFamily="34" charset="-79"/>
                <a:cs typeface="David" panose="020E0502060401010101" pitchFamily="34" charset="-79"/>
              </a:rPr>
              <a:t>הבעיה של חישוב מודלים </a:t>
            </a:r>
            <a:r>
              <a:rPr lang="he-IL" sz="2200" dirty="0" err="1">
                <a:latin typeface="David" panose="020E0502060401010101" pitchFamily="34" charset="-79"/>
                <a:cs typeface="David" panose="020E0502060401010101" pitchFamily="34" charset="-79"/>
              </a:rPr>
              <a:t>מינימלים</a:t>
            </a:r>
            <a:r>
              <a:rPr lang="he-IL" sz="2200" dirty="0">
                <a:latin typeface="David" panose="020E0502060401010101" pitchFamily="34" charset="-79"/>
                <a:cs typeface="David" panose="020E0502060401010101" pitchFamily="34" charset="-79"/>
              </a:rPr>
              <a:t> היא בעיה הקשורה באופן ישיר לבעיית ה </a:t>
            </a:r>
            <a:r>
              <a:rPr lang="en-US" sz="2200" dirty="0">
                <a:latin typeface="David" panose="020E0502060401010101" pitchFamily="34" charset="-79"/>
                <a:cs typeface="David" panose="020E0502060401010101" pitchFamily="34" charset="-79"/>
              </a:rPr>
              <a:t>   SAT </a:t>
            </a:r>
            <a:r>
              <a:rPr lang="he-IL" sz="2200" dirty="0">
                <a:latin typeface="David" panose="020E0502060401010101" pitchFamily="34" charset="-79"/>
                <a:cs typeface="David" panose="020E0502060401010101" pitchFamily="34" charset="-79"/>
              </a:rPr>
              <a:t>המכריעה עבור סט לוגי של חוקים </a:t>
            </a:r>
            <a:r>
              <a:rPr lang="en-US" sz="2200" dirty="0">
                <a:latin typeface="David" panose="020E0502060401010101" pitchFamily="34" charset="-79"/>
                <a:cs typeface="David" panose="020E0502060401010101" pitchFamily="34" charset="-79"/>
              </a:rPr>
              <a:t> T </a:t>
            </a:r>
            <a:r>
              <a:rPr lang="he-IL" sz="2200" dirty="0">
                <a:latin typeface="David" panose="020E0502060401010101" pitchFamily="34" charset="-79"/>
                <a:cs typeface="David" panose="020E0502060401010101" pitchFamily="34" charset="-79"/>
              </a:rPr>
              <a:t>האם קיימת לו השמה מספקת, ז"א האם קיימים ערכים בוליאניים שנוכל לשים במשתנים ונקבל ב-</a:t>
            </a:r>
            <a:r>
              <a:rPr lang="en-US" sz="2200" dirty="0">
                <a:latin typeface="David" panose="020E0502060401010101" pitchFamily="34" charset="-79"/>
                <a:cs typeface="David" panose="020E0502060401010101" pitchFamily="34" charset="-79"/>
              </a:rPr>
              <a:t> T  </a:t>
            </a:r>
            <a:r>
              <a:rPr lang="he-IL" sz="2200" dirty="0">
                <a:latin typeface="David" panose="020E0502060401010101" pitchFamily="34" charset="-79"/>
                <a:cs typeface="David" panose="020E0502060401010101" pitchFamily="34" charset="-79"/>
              </a:rPr>
              <a:t>ערך אמת.</a:t>
            </a:r>
          </a:p>
          <a:p>
            <a:endParaRPr lang="he-IL" dirty="0"/>
          </a:p>
        </p:txBody>
      </p:sp>
      <p:sp>
        <p:nvSpPr>
          <p:cNvPr id="9" name="Rectangle 6">
            <a:extLst>
              <a:ext uri="{FF2B5EF4-FFF2-40B4-BE49-F238E27FC236}">
                <a16:creationId xmlns:a16="http://schemas.microsoft.com/office/drawing/2014/main" id="{CAAB58F3-8EAA-4B8E-B89F-FD5C37B5D9AA}"/>
              </a:ext>
            </a:extLst>
          </p:cNvPr>
          <p:cNvSpPr>
            <a:spLocks noChangeArrowheads="1"/>
          </p:cNvSpPr>
          <p:nvPr/>
        </p:nvSpPr>
        <p:spPr bwMode="auto">
          <a:xfrm>
            <a:off x="11858255" y="621397"/>
            <a:ext cx="333745" cy="3077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r" defTabSz="914400" rtl="1" eaLnBrk="0" fontAlgn="base" latinLnBrk="0" hangingPunct="0">
              <a:lnSpc>
                <a:spcPct val="100000"/>
              </a:lnSpc>
              <a:spcBef>
                <a:spcPct val="0"/>
              </a:spcBef>
              <a:spcAft>
                <a:spcPct val="0"/>
              </a:spcAft>
              <a:buClrTx/>
              <a:buSzTx/>
              <a:buFontTx/>
              <a:buNone/>
              <a:tabLst/>
            </a:pPr>
            <a:r>
              <a:rPr kumimoji="0" lang="he-IL" altLang="he-IL" sz="1400" b="0" i="0" u="none" strike="noStrike" cap="none" normalizeH="0" baseline="0" dirty="0">
                <a:ln>
                  <a:noFill/>
                </a:ln>
                <a:solidFill>
                  <a:schemeClr val="tx1"/>
                </a:solidFill>
                <a:effectLst/>
                <a:latin typeface="Calibri" panose="020F0502020204030204" pitchFamily="34" charset="0"/>
                <a:ea typeface="Calibri" panose="020F0502020204030204" pitchFamily="34" charset="0"/>
                <a:cs typeface="Arial" panose="020B0604020202020204" pitchFamily="34" charset="0"/>
              </a:rPr>
              <a:t>   </a:t>
            </a:r>
            <a:endParaRPr kumimoji="0" lang="he-IL" altLang="he-IL" sz="18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p:txBody>
      </p:sp>
      <p:pic>
        <p:nvPicPr>
          <p:cNvPr id="21" name="שמע 20">
            <a:hlinkClick r:id="" action="ppaction://media"/>
            <a:extLst>
              <a:ext uri="{FF2B5EF4-FFF2-40B4-BE49-F238E27FC236}">
                <a16:creationId xmlns:a16="http://schemas.microsoft.com/office/drawing/2014/main" id="{51F4439F-6A30-4068-AEC5-3D5DEC0CC54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866973564"/>
      </p:ext>
    </p:extLst>
  </p:cSld>
  <p:clrMapOvr>
    <a:masterClrMapping/>
  </p:clrMapOvr>
  <mc:AlternateContent xmlns:mc="http://schemas.openxmlformats.org/markup-compatibility/2006" xmlns:p14="http://schemas.microsoft.com/office/powerpoint/2010/main">
    <mc:Choice Requires="p14">
      <p:transition spd="slow" p14:dur="2000" advTm="25523"/>
    </mc:Choice>
    <mc:Fallback xmlns="">
      <p:transition spd="slow" advTm="2552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33599_meshulav_up">
            <a:extLst>
              <a:ext uri="{FF2B5EF4-FFF2-40B4-BE49-F238E27FC236}">
                <a16:creationId xmlns:a16="http://schemas.microsoft.com/office/drawing/2014/main" id="{E544D841-8943-4D56-A913-A643E90A668D}"/>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3476625" y="0"/>
            <a:ext cx="8715375" cy="1323975"/>
          </a:xfrm>
          <a:prstGeom prst="rect">
            <a:avLst/>
          </a:prstGeom>
          <a:noFill/>
          <a:ln>
            <a:noFill/>
          </a:ln>
        </p:spPr>
      </p:pic>
      <p:sp>
        <p:nvSpPr>
          <p:cNvPr id="2" name="TextBox 1">
            <a:extLst>
              <a:ext uri="{FF2B5EF4-FFF2-40B4-BE49-F238E27FC236}">
                <a16:creationId xmlns:a16="http://schemas.microsoft.com/office/drawing/2014/main" id="{8387C41A-486B-42C3-AEFE-84799125C433}"/>
              </a:ext>
            </a:extLst>
          </p:cNvPr>
          <p:cNvSpPr txBox="1"/>
          <p:nvPr/>
        </p:nvSpPr>
        <p:spPr>
          <a:xfrm>
            <a:off x="1757779" y="1752507"/>
            <a:ext cx="9222605" cy="2215991"/>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מהו </a:t>
            </a:r>
            <a:r>
              <a:rPr lang="he-IL" sz="2400" b="1" dirty="0" err="1">
                <a:latin typeface="David" panose="020E0502060401010101" pitchFamily="34" charset="-79"/>
                <a:cs typeface="David" panose="020E0502060401010101" pitchFamily="34" charset="-79"/>
              </a:rPr>
              <a:t>סאפארטור</a:t>
            </a:r>
            <a:r>
              <a:rPr lang="he-IL" sz="2400" b="1" dirty="0">
                <a:latin typeface="David" panose="020E0502060401010101" pitchFamily="34" charset="-79"/>
                <a:cs typeface="David" panose="020E0502060401010101" pitchFamily="34" charset="-79"/>
              </a:rPr>
              <a:t> ?</a:t>
            </a:r>
          </a:p>
          <a:p>
            <a:endParaRPr lang="he-IL" sz="2400" b="1" dirty="0">
              <a:latin typeface="David" panose="020E0502060401010101" pitchFamily="34" charset="-79"/>
              <a:cs typeface="David" panose="020E0502060401010101" pitchFamily="34" charset="-79"/>
            </a:endParaRPr>
          </a:p>
          <a:p>
            <a:r>
              <a:rPr lang="en-US" sz="2400" dirty="0">
                <a:latin typeface="David" panose="020E0502060401010101" pitchFamily="34" charset="-79"/>
                <a:cs typeface="David" panose="020E0502060401010101" pitchFamily="34" charset="-79"/>
              </a:rPr>
              <a:t>Vertex separator </a:t>
            </a:r>
            <a:r>
              <a:rPr lang="he-IL" sz="2400" dirty="0">
                <a:latin typeface="David" panose="020E0502060401010101" pitchFamily="34" charset="-79"/>
                <a:cs typeface="David" panose="020E0502060401010101" pitchFamily="34" charset="-79"/>
              </a:rPr>
              <a:t> (</a:t>
            </a:r>
            <a:r>
              <a:rPr lang="he-IL" sz="2400" dirty="0" err="1">
                <a:latin typeface="David" panose="020E0502060401010101" pitchFamily="34" charset="-79"/>
                <a:cs typeface="David" panose="020E0502060401010101" pitchFamily="34" charset="-79"/>
              </a:rPr>
              <a:t>ספארטור</a:t>
            </a:r>
            <a:r>
              <a:rPr lang="he-IL" sz="2400" dirty="0">
                <a:latin typeface="David" panose="020E0502060401010101" pitchFamily="34" charset="-79"/>
                <a:cs typeface="David" panose="020E0502060401010101" pitchFamily="34" charset="-79"/>
              </a:rPr>
              <a:t>) - עבור תת קבוצה של קודקודים </a:t>
            </a:r>
            <a:r>
              <a:rPr lang="en-US" sz="2400" dirty="0">
                <a:latin typeface="David" panose="020E0502060401010101" pitchFamily="34" charset="-79"/>
                <a:cs typeface="David" panose="020E0502060401010101" pitchFamily="34" charset="-79"/>
              </a:rPr>
              <a:t>S, S ⸦V </a:t>
            </a:r>
            <a:r>
              <a:rPr lang="he-IL" sz="2400" dirty="0">
                <a:latin typeface="David" panose="020E0502060401010101" pitchFamily="34" charset="-79"/>
                <a:cs typeface="David" panose="020E0502060401010101" pitchFamily="34" charset="-79"/>
              </a:rPr>
              <a:t> זה </a:t>
            </a:r>
            <a:r>
              <a:rPr lang="he-IL" sz="2400" dirty="0" err="1">
                <a:latin typeface="David" panose="020E0502060401010101" pitchFamily="34" charset="-79"/>
                <a:cs typeface="David" panose="020E0502060401010101" pitchFamily="34" charset="-79"/>
              </a:rPr>
              <a:t>סאפארטור</a:t>
            </a:r>
            <a:r>
              <a:rPr lang="he-IL" sz="2400" dirty="0">
                <a:latin typeface="David" panose="020E0502060401010101" pitchFamily="34" charset="-79"/>
                <a:cs typeface="David" panose="020E0502060401010101" pitchFamily="34" charset="-79"/>
              </a:rPr>
              <a:t> עבור קודקודים שאינם סמוכים </a:t>
            </a:r>
            <a:r>
              <a:rPr lang="en-US" sz="2400" dirty="0">
                <a:latin typeface="David" panose="020E0502060401010101" pitchFamily="34" charset="-79"/>
                <a:cs typeface="David" panose="020E0502060401010101" pitchFamily="34" charset="-79"/>
              </a:rPr>
              <a:t>a </a:t>
            </a:r>
            <a:r>
              <a:rPr lang="he-IL" sz="2400" dirty="0">
                <a:latin typeface="David" panose="020E0502060401010101" pitchFamily="34" charset="-79"/>
                <a:cs typeface="David" panose="020E0502060401010101" pitchFamily="34" charset="-79"/>
              </a:rPr>
              <a:t> ו- </a:t>
            </a:r>
            <a:r>
              <a:rPr lang="en-US" sz="2400" dirty="0">
                <a:latin typeface="David" panose="020E0502060401010101" pitchFamily="34" charset="-79"/>
                <a:cs typeface="David" panose="020E0502060401010101" pitchFamily="34" charset="-79"/>
              </a:rPr>
              <a:t>b </a:t>
            </a:r>
            <a:r>
              <a:rPr lang="he-IL" sz="2400" dirty="0">
                <a:latin typeface="David" panose="020E0502060401010101" pitchFamily="34" charset="-79"/>
                <a:cs typeface="David" panose="020E0502060401010101" pitchFamily="34" charset="-79"/>
              </a:rPr>
              <a:t> ,אם הסרת ה- </a:t>
            </a:r>
            <a:r>
              <a:rPr lang="en-US" sz="2400" dirty="0">
                <a:latin typeface="David" panose="020E0502060401010101" pitchFamily="34" charset="-79"/>
                <a:cs typeface="David" panose="020E0502060401010101" pitchFamily="34" charset="-79"/>
              </a:rPr>
              <a:t>S  </a:t>
            </a:r>
            <a:r>
              <a:rPr lang="he-IL" sz="2400" dirty="0">
                <a:latin typeface="David" panose="020E0502060401010101" pitchFamily="34" charset="-79"/>
                <a:cs typeface="David" panose="020E0502060401010101" pitchFamily="34" charset="-79"/>
              </a:rPr>
              <a:t> מהגרף מפרידה בין </a:t>
            </a:r>
            <a:r>
              <a:rPr lang="en-US" sz="2400" dirty="0">
                <a:latin typeface="David" panose="020E0502060401010101" pitchFamily="34" charset="-79"/>
                <a:cs typeface="David" panose="020E0502060401010101" pitchFamily="34" charset="-79"/>
              </a:rPr>
              <a:t>a </a:t>
            </a:r>
            <a:r>
              <a:rPr lang="he-IL" sz="2400" dirty="0">
                <a:latin typeface="David" panose="020E0502060401010101" pitchFamily="34" charset="-79"/>
                <a:cs typeface="David" panose="020E0502060401010101" pitchFamily="34" charset="-79"/>
              </a:rPr>
              <a:t> ו-  </a:t>
            </a:r>
            <a:r>
              <a:rPr lang="en-US" sz="2400" dirty="0">
                <a:latin typeface="David" panose="020E0502060401010101" pitchFamily="34" charset="-79"/>
                <a:cs typeface="David" panose="020E0502060401010101" pitchFamily="34" charset="-79"/>
              </a:rPr>
              <a:t>b </a:t>
            </a:r>
            <a:r>
              <a:rPr lang="he-IL" sz="2400" dirty="0">
                <a:latin typeface="David" panose="020E0502060401010101" pitchFamily="34" charset="-79"/>
                <a:cs typeface="David" panose="020E0502060401010101" pitchFamily="34" charset="-79"/>
              </a:rPr>
              <a:t>  לרכיבי קשירות נפרדים.</a:t>
            </a:r>
          </a:p>
          <a:p>
            <a:endParaRPr lang="he-IL" dirty="0"/>
          </a:p>
        </p:txBody>
      </p:sp>
      <p:pic>
        <p:nvPicPr>
          <p:cNvPr id="1026" name="Picture 2" descr="תוצאת תמונה עבור ‪Vertex separator‬‏">
            <a:extLst>
              <a:ext uri="{FF2B5EF4-FFF2-40B4-BE49-F238E27FC236}">
                <a16:creationId xmlns:a16="http://schemas.microsoft.com/office/drawing/2014/main" id="{39B73175-B2E8-4387-B281-CE35BC334BB9}"/>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344232" y="3918655"/>
            <a:ext cx="3077500" cy="2285362"/>
          </a:xfrm>
          <a:prstGeom prst="rect">
            <a:avLst/>
          </a:prstGeom>
          <a:noFill/>
          <a:extLst>
            <a:ext uri="{909E8E84-426E-40DD-AFC4-6F175D3DCCD1}">
              <a14:hiddenFill xmlns:a14="http://schemas.microsoft.com/office/drawing/2010/main">
                <a:solidFill>
                  <a:srgbClr val="FFFFFF"/>
                </a:solidFill>
              </a14:hiddenFill>
            </a:ext>
          </a:extLst>
        </p:spPr>
      </p:pic>
      <mc:AlternateContent xmlns:mc="http://schemas.openxmlformats.org/markup-compatibility/2006" xmlns:p14="http://schemas.microsoft.com/office/powerpoint/2010/main">
        <mc:Choice Requires="p14">
          <p:contentPart p14:bwMode="auto" r:id="rId7">
            <p14:nvContentPartPr>
              <p14:cNvPr id="6" name="דיו 5">
                <a:extLst>
                  <a:ext uri="{FF2B5EF4-FFF2-40B4-BE49-F238E27FC236}">
                    <a16:creationId xmlns:a16="http://schemas.microsoft.com/office/drawing/2014/main" id="{2AE755A2-67AD-4FF7-93B8-0C0DA5312358}"/>
                  </a:ext>
                </a:extLst>
              </p14:cNvPr>
              <p14:cNvContentPartPr/>
              <p14:nvPr/>
            </p14:nvContentPartPr>
            <p14:xfrm>
              <a:off x="9789480" y="432720"/>
              <a:ext cx="360" cy="360"/>
            </p14:xfrm>
          </p:contentPart>
        </mc:Choice>
        <mc:Fallback xmlns="">
          <p:pic>
            <p:nvPicPr>
              <p:cNvPr id="6" name="דיו 5">
                <a:extLst>
                  <a:ext uri="{FF2B5EF4-FFF2-40B4-BE49-F238E27FC236}">
                    <a16:creationId xmlns:a16="http://schemas.microsoft.com/office/drawing/2014/main" id="{2AE755A2-67AD-4FF7-93B8-0C0DA5312358}"/>
                  </a:ext>
                </a:extLst>
              </p:cNvPr>
              <p:cNvPicPr/>
              <p:nvPr/>
            </p:nvPicPr>
            <p:blipFill>
              <a:blip r:embed="rId8"/>
              <a:stretch>
                <a:fillRect/>
              </a:stretch>
            </p:blipFill>
            <p:spPr>
              <a:xfrm>
                <a:off x="9780120" y="423360"/>
                <a:ext cx="19080" cy="19080"/>
              </a:xfrm>
              <a:prstGeom prst="rect">
                <a:avLst/>
              </a:prstGeom>
            </p:spPr>
          </p:pic>
        </mc:Fallback>
      </mc:AlternateContent>
      <p:sp>
        <p:nvSpPr>
          <p:cNvPr id="21" name="TextBox 20">
            <a:extLst>
              <a:ext uri="{FF2B5EF4-FFF2-40B4-BE49-F238E27FC236}">
                <a16:creationId xmlns:a16="http://schemas.microsoft.com/office/drawing/2014/main" id="{951AE5B9-FB2A-496E-A6D3-7475CBAE8FE4}"/>
              </a:ext>
            </a:extLst>
          </p:cNvPr>
          <p:cNvSpPr txBox="1"/>
          <p:nvPr/>
        </p:nvSpPr>
        <p:spPr>
          <a:xfrm>
            <a:off x="7137647" y="4599579"/>
            <a:ext cx="284085" cy="369332"/>
          </a:xfrm>
          <a:prstGeom prst="rect">
            <a:avLst/>
          </a:prstGeom>
          <a:noFill/>
        </p:spPr>
        <p:txBody>
          <a:bodyPr wrap="square" rtlCol="1">
            <a:spAutoFit/>
          </a:bodyPr>
          <a:lstStyle/>
          <a:p>
            <a:r>
              <a:rPr lang="en-US" dirty="0"/>
              <a:t>b</a:t>
            </a:r>
            <a:endParaRPr lang="he-IL" dirty="0"/>
          </a:p>
        </p:txBody>
      </p:sp>
      <p:sp>
        <p:nvSpPr>
          <p:cNvPr id="22" name="TextBox 21">
            <a:extLst>
              <a:ext uri="{FF2B5EF4-FFF2-40B4-BE49-F238E27FC236}">
                <a16:creationId xmlns:a16="http://schemas.microsoft.com/office/drawing/2014/main" id="{360D9E68-0915-4883-9B48-757A626BAB95}"/>
              </a:ext>
            </a:extLst>
          </p:cNvPr>
          <p:cNvSpPr txBox="1"/>
          <p:nvPr/>
        </p:nvSpPr>
        <p:spPr>
          <a:xfrm>
            <a:off x="4740676" y="3968498"/>
            <a:ext cx="230819" cy="369332"/>
          </a:xfrm>
          <a:prstGeom prst="rect">
            <a:avLst/>
          </a:prstGeom>
          <a:noFill/>
        </p:spPr>
        <p:txBody>
          <a:bodyPr wrap="square" rtlCol="1">
            <a:spAutoFit/>
          </a:bodyPr>
          <a:lstStyle/>
          <a:p>
            <a:r>
              <a:rPr lang="en-US" dirty="0"/>
              <a:t>a</a:t>
            </a:r>
            <a:endParaRPr lang="he-IL" dirty="0"/>
          </a:p>
        </p:txBody>
      </p:sp>
      <p:sp>
        <p:nvSpPr>
          <p:cNvPr id="26" name="אליפסה 25">
            <a:extLst>
              <a:ext uri="{FF2B5EF4-FFF2-40B4-BE49-F238E27FC236}">
                <a16:creationId xmlns:a16="http://schemas.microsoft.com/office/drawing/2014/main" id="{A07FDACB-BA56-4E36-94C1-D05F260D6B9B}"/>
              </a:ext>
            </a:extLst>
          </p:cNvPr>
          <p:cNvSpPr/>
          <p:nvPr/>
        </p:nvSpPr>
        <p:spPr>
          <a:xfrm>
            <a:off x="4163627" y="3727018"/>
            <a:ext cx="1189608" cy="2611638"/>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7" name="אליפסה 26">
            <a:extLst>
              <a:ext uri="{FF2B5EF4-FFF2-40B4-BE49-F238E27FC236}">
                <a16:creationId xmlns:a16="http://schemas.microsoft.com/office/drawing/2014/main" id="{6BD2FCDD-FFB9-4A51-AF1C-1C6941BAFFEC}"/>
              </a:ext>
            </a:extLst>
          </p:cNvPr>
          <p:cNvSpPr/>
          <p:nvPr/>
        </p:nvSpPr>
        <p:spPr>
          <a:xfrm>
            <a:off x="6408767" y="3727018"/>
            <a:ext cx="1092863" cy="2526842"/>
          </a:xfrm>
          <a:prstGeom prst="ellipse">
            <a:avLst/>
          </a:prstGeom>
          <a:noFill/>
          <a:ln w="38100"/>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8" name="מלבן: פינות מעוגלות 27">
            <a:extLst>
              <a:ext uri="{FF2B5EF4-FFF2-40B4-BE49-F238E27FC236}">
                <a16:creationId xmlns:a16="http://schemas.microsoft.com/office/drawing/2014/main" id="{1ABD5CFC-6CEA-4055-AD78-7231E269FC49}"/>
              </a:ext>
            </a:extLst>
          </p:cNvPr>
          <p:cNvSpPr/>
          <p:nvPr/>
        </p:nvSpPr>
        <p:spPr>
          <a:xfrm>
            <a:off x="5615582" y="3718093"/>
            <a:ext cx="550415" cy="2485924"/>
          </a:xfrm>
          <a:prstGeom prst="roundRect">
            <a:avLst/>
          </a:prstGeom>
          <a:noFill/>
          <a:ln w="28575"/>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29" name="TextBox 28">
            <a:extLst>
              <a:ext uri="{FF2B5EF4-FFF2-40B4-BE49-F238E27FC236}">
                <a16:creationId xmlns:a16="http://schemas.microsoft.com/office/drawing/2014/main" id="{859FC489-2446-4CF5-9908-2717D0C148A5}"/>
              </a:ext>
            </a:extLst>
          </p:cNvPr>
          <p:cNvSpPr txBox="1"/>
          <p:nvPr/>
        </p:nvSpPr>
        <p:spPr>
          <a:xfrm>
            <a:off x="5700375" y="3968498"/>
            <a:ext cx="395625" cy="584775"/>
          </a:xfrm>
          <a:prstGeom prst="rect">
            <a:avLst/>
          </a:prstGeom>
          <a:noFill/>
        </p:spPr>
        <p:txBody>
          <a:bodyPr wrap="square" rtlCol="1">
            <a:spAutoFit/>
          </a:bodyPr>
          <a:lstStyle/>
          <a:p>
            <a:r>
              <a:rPr lang="en-US" sz="3200" b="1" dirty="0"/>
              <a:t>S</a:t>
            </a:r>
            <a:endParaRPr lang="he-IL" sz="3200" b="1" dirty="0"/>
          </a:p>
        </p:txBody>
      </p:sp>
      <p:pic>
        <p:nvPicPr>
          <p:cNvPr id="30" name="שמע 29">
            <a:hlinkClick r:id="" action="ppaction://media"/>
            <a:extLst>
              <a:ext uri="{FF2B5EF4-FFF2-40B4-BE49-F238E27FC236}">
                <a16:creationId xmlns:a16="http://schemas.microsoft.com/office/drawing/2014/main" id="{10ED9E2A-3BE7-4EBC-ABD1-498D7AB46F1D}"/>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383470647"/>
      </p:ext>
    </p:extLst>
  </p:cSld>
  <p:clrMapOvr>
    <a:masterClrMapping/>
  </p:clrMapOvr>
  <mc:AlternateContent xmlns:mc="http://schemas.openxmlformats.org/markup-compatibility/2006" xmlns:p14="http://schemas.microsoft.com/office/powerpoint/2010/main">
    <mc:Choice Requires="p14">
      <p:transition spd="slow" p14:dur="2000" advTm="25300"/>
    </mc:Choice>
    <mc:Fallback xmlns="">
      <p:transition spd="slow" advTm="253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0"/>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8"/>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23" fill="hold" display="0">
                  <p:stCondLst>
                    <p:cond delay="indefinite"/>
                  </p:stCondLst>
                  <p:endCondLst>
                    <p:cond evt="onStopAudio" delay="0">
                      <p:tgtEl>
                        <p:sldTgt/>
                      </p:tgtEl>
                    </p:cond>
                  </p:endCondLst>
                </p:cTn>
                <p:tgtEl>
                  <p:spTgt spid="30"/>
                </p:tgtEl>
              </p:cMediaNode>
            </p:audio>
          </p:childTnLst>
        </p:cTn>
      </p:par>
    </p:tnLst>
    <p:bldLst>
      <p:bldP spid="26" grpId="0" animBg="1"/>
      <p:bldP spid="27" grpId="0" animBg="1"/>
      <p:bldP spid="28" grpId="0" animBg="1"/>
      <p:bldP spid="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33599_meshulav_up">
            <a:extLst>
              <a:ext uri="{FF2B5EF4-FFF2-40B4-BE49-F238E27FC236}">
                <a16:creationId xmlns:a16="http://schemas.microsoft.com/office/drawing/2014/main" id="{E544D841-8943-4D56-A913-A643E90A668D}"/>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476625" y="66675"/>
            <a:ext cx="8715375" cy="1323975"/>
          </a:xfrm>
          <a:prstGeom prst="rect">
            <a:avLst/>
          </a:prstGeom>
          <a:noFill/>
          <a:ln>
            <a:noFill/>
          </a:ln>
        </p:spPr>
      </p:pic>
      <p:sp>
        <p:nvSpPr>
          <p:cNvPr id="2" name="TextBox 1">
            <a:extLst>
              <a:ext uri="{FF2B5EF4-FFF2-40B4-BE49-F238E27FC236}">
                <a16:creationId xmlns:a16="http://schemas.microsoft.com/office/drawing/2014/main" id="{D26854AF-3D48-48EB-B385-BF847824C5C7}"/>
              </a:ext>
            </a:extLst>
          </p:cNvPr>
          <p:cNvSpPr txBox="1"/>
          <p:nvPr/>
        </p:nvSpPr>
        <p:spPr>
          <a:xfrm>
            <a:off x="1666875" y="2019301"/>
            <a:ext cx="8943975" cy="3600986"/>
          </a:xfrm>
          <a:prstGeom prst="rect">
            <a:avLst/>
          </a:prstGeom>
          <a:noFill/>
        </p:spPr>
        <p:txBody>
          <a:bodyPr wrap="square" rtlCol="1">
            <a:spAutoFit/>
          </a:bodyPr>
          <a:lstStyle/>
          <a:p>
            <a:r>
              <a:rPr lang="he-IL" sz="2400" b="1" dirty="0">
                <a:latin typeface="David" panose="020E0502060401010101" pitchFamily="34" charset="-79"/>
                <a:cs typeface="David" panose="020E0502060401010101" pitchFamily="34" charset="-79"/>
              </a:rPr>
              <a:t>אתגרים:</a:t>
            </a:r>
          </a:p>
          <a:p>
            <a:endParaRPr lang="he-IL" sz="2400" dirty="0">
              <a:latin typeface="David" panose="020E0502060401010101" pitchFamily="34" charset="-79"/>
              <a:cs typeface="David" panose="020E0502060401010101" pitchFamily="34" charset="-79"/>
            </a:endParaRPr>
          </a:p>
          <a:p>
            <a:pPr marL="285750" indent="-285750">
              <a:buFont typeface="Wingdings" panose="05000000000000000000" pitchFamily="2" charset="2"/>
              <a:buChar char="Ø"/>
            </a:pPr>
            <a:r>
              <a:rPr lang="he-IL" sz="2400" dirty="0">
                <a:latin typeface="David" panose="020E0502060401010101" pitchFamily="34" charset="-79"/>
                <a:cs typeface="David" panose="020E0502060401010101" pitchFamily="34" charset="-79"/>
              </a:rPr>
              <a:t>פרויקט זה נועד לשפר את זמני הריצה המערכים של האלגוריתם למציאת מודל מינימלי בכך שנצליח לפרק את רכיב הקשירות הגדול ביותר, ולכן חשוב מאוד שנשתמש באלגוריתמים יעילים ככל הניתן.</a:t>
            </a:r>
          </a:p>
          <a:p>
            <a:pPr marL="285750" indent="-285750">
              <a:buFont typeface="Wingdings" panose="05000000000000000000" pitchFamily="2" charset="2"/>
              <a:buChar char="Ø"/>
            </a:pPr>
            <a:r>
              <a:rPr lang="he-IL" sz="2400" dirty="0">
                <a:latin typeface="David" panose="020E0502060401010101" pitchFamily="34" charset="-79"/>
                <a:cs typeface="David" panose="020E0502060401010101" pitchFamily="34" charset="-79"/>
              </a:rPr>
              <a:t>שיפור אלגוריתם קיים אשר מוצא אילו קשתות כדאי להוריד מרכיב הקשירות ע"מ לפרק אותו, אולם המטרה שלנו היא מציאת קודקודים מתוך כל הקשתות אשר יפרקו את רכיב הקשירות בצורה מאוזנת.</a:t>
            </a:r>
            <a:endParaRPr lang="en-US" sz="2400" dirty="0">
              <a:latin typeface="David" panose="020E0502060401010101" pitchFamily="34" charset="-79"/>
              <a:cs typeface="David" panose="020E0502060401010101" pitchFamily="34" charset="-79"/>
            </a:endParaRPr>
          </a:p>
          <a:p>
            <a:endParaRPr lang="en-US"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pic>
        <p:nvPicPr>
          <p:cNvPr id="7" name="שמע 6">
            <a:hlinkClick r:id="" action="ppaction://media"/>
            <a:extLst>
              <a:ext uri="{FF2B5EF4-FFF2-40B4-BE49-F238E27FC236}">
                <a16:creationId xmlns:a16="http://schemas.microsoft.com/office/drawing/2014/main" id="{16C68E8B-EBAB-44A9-84D9-D857DC73F059}"/>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645632143"/>
      </p:ext>
    </p:extLst>
  </p:cSld>
  <p:clrMapOvr>
    <a:masterClrMapping/>
  </p:clrMapOvr>
  <mc:AlternateContent xmlns:mc="http://schemas.openxmlformats.org/markup-compatibility/2006" xmlns:p14="http://schemas.microsoft.com/office/powerpoint/2010/main">
    <mc:Choice Requires="p14">
      <p:transition spd="slow" p14:dur="2000" advTm="20726"/>
    </mc:Choice>
    <mc:Fallback xmlns="">
      <p:transition spd="slow" advTm="2072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33599_meshulav_up">
            <a:extLst>
              <a:ext uri="{FF2B5EF4-FFF2-40B4-BE49-F238E27FC236}">
                <a16:creationId xmlns:a16="http://schemas.microsoft.com/office/drawing/2014/main" id="{E544D841-8943-4D56-A913-A643E90A668D}"/>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3319462" y="104775"/>
            <a:ext cx="8715375" cy="1323975"/>
          </a:xfrm>
          <a:prstGeom prst="rect">
            <a:avLst/>
          </a:prstGeom>
          <a:noFill/>
          <a:ln>
            <a:noFill/>
          </a:ln>
        </p:spPr>
      </p:pic>
      <p:sp>
        <p:nvSpPr>
          <p:cNvPr id="2" name="TextBox 1">
            <a:extLst>
              <a:ext uri="{FF2B5EF4-FFF2-40B4-BE49-F238E27FC236}">
                <a16:creationId xmlns:a16="http://schemas.microsoft.com/office/drawing/2014/main" id="{4A94C96F-4406-493A-AAEA-40C1B0BCAA2B}"/>
              </a:ext>
            </a:extLst>
          </p:cNvPr>
          <p:cNvSpPr txBox="1"/>
          <p:nvPr/>
        </p:nvSpPr>
        <p:spPr>
          <a:xfrm>
            <a:off x="2447925" y="2019300"/>
            <a:ext cx="8829675" cy="1908215"/>
          </a:xfrm>
          <a:prstGeom prst="rect">
            <a:avLst/>
          </a:prstGeom>
          <a:noFill/>
        </p:spPr>
        <p:txBody>
          <a:bodyPr wrap="square" rtlCol="1">
            <a:spAutoFit/>
          </a:bodyPr>
          <a:lstStyle/>
          <a:p>
            <a:r>
              <a:rPr lang="he-IL" sz="2000" b="1" dirty="0">
                <a:latin typeface="David" panose="020E0502060401010101" pitchFamily="34" charset="-79"/>
                <a:cs typeface="David" panose="020E0502060401010101" pitchFamily="34" charset="-79"/>
              </a:rPr>
              <a:t>פתרון:</a:t>
            </a:r>
          </a:p>
          <a:p>
            <a:endParaRPr lang="he-IL" sz="2000" dirty="0">
              <a:latin typeface="David" panose="020E0502060401010101" pitchFamily="34" charset="-79"/>
              <a:cs typeface="David" panose="020E0502060401010101" pitchFamily="34" charset="-79"/>
            </a:endParaRPr>
          </a:p>
          <a:p>
            <a:pPr marL="285750" indent="-285750">
              <a:buFont typeface="Wingdings" panose="05000000000000000000" pitchFamily="2" charset="2"/>
              <a:buChar char="q"/>
            </a:pPr>
            <a:r>
              <a:rPr lang="he-IL" sz="2000" dirty="0">
                <a:latin typeface="David" panose="020E0502060401010101" pitchFamily="34" charset="-79"/>
                <a:cs typeface="David" panose="020E0502060401010101" pitchFamily="34" charset="-79"/>
              </a:rPr>
              <a:t>שינוי היעוד של האלגוריתם בשביל שימצא קודקודים להוריד ולא קשתות ועדיין רכיב הקשירות יתפרק בצורה מאוזנת.</a:t>
            </a:r>
          </a:p>
          <a:p>
            <a:endParaRPr lang="he-IL" sz="2000" dirty="0">
              <a:latin typeface="David" panose="020E0502060401010101" pitchFamily="34" charset="-79"/>
              <a:cs typeface="David" panose="020E0502060401010101" pitchFamily="34" charset="-79"/>
            </a:endParaRPr>
          </a:p>
          <a:p>
            <a:endParaRPr lang="he-IL" dirty="0">
              <a:latin typeface="David" panose="020E0502060401010101" pitchFamily="34" charset="-79"/>
              <a:cs typeface="David" panose="020E0502060401010101" pitchFamily="34" charset="-79"/>
            </a:endParaRPr>
          </a:p>
        </p:txBody>
      </p:sp>
      <p:pic>
        <p:nvPicPr>
          <p:cNvPr id="6" name="שמע 5">
            <a:hlinkClick r:id="" action="ppaction://media"/>
            <a:extLst>
              <a:ext uri="{FF2B5EF4-FFF2-40B4-BE49-F238E27FC236}">
                <a16:creationId xmlns:a16="http://schemas.microsoft.com/office/drawing/2014/main" id="{EC2FCD0C-2672-4E00-9373-F02A5E780B0F}"/>
              </a:ext>
            </a:extLst>
          </p:cNvPr>
          <p:cNvPicPr>
            <a:picLocks noChangeAspect="1"/>
          </p:cNvPicPr>
          <p:nvPr>
            <a:audioFile r:link="rId3"/>
            <p:extLst>
              <p:ext uri="{DAA4B4D4-6D71-4841-9C94-3DE7FCFB9230}">
                <p14:media xmlns:p14="http://schemas.microsoft.com/office/powerpoint/2010/main" r:embed="rId2"/>
              </p:ext>
            </p:extLst>
          </p:nvPr>
        </p:nvPicPr>
        <p:blipFill>
          <a:blip r:embed="rId6"/>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3088463803"/>
      </p:ext>
    </p:extLst>
  </p:cSld>
  <p:clrMapOvr>
    <a:masterClrMapping/>
  </p:clrMapOvr>
  <mc:AlternateContent xmlns:mc="http://schemas.openxmlformats.org/markup-compatibility/2006" xmlns:p14="http://schemas.microsoft.com/office/powerpoint/2010/main">
    <mc:Choice Requires="p14">
      <p:transition spd="slow" p14:dur="2000" advTm="7549"/>
    </mc:Choice>
    <mc:Fallback xmlns="">
      <p:transition spd="slow" advTm="754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תמונה 3" descr="33599_meshulav_up">
            <a:extLst>
              <a:ext uri="{FF2B5EF4-FFF2-40B4-BE49-F238E27FC236}">
                <a16:creationId xmlns:a16="http://schemas.microsoft.com/office/drawing/2014/main" id="{E544D841-8943-4D56-A913-A643E90A668D}"/>
              </a:ext>
            </a:extLst>
          </p:cNvPr>
          <p:cNvPicPr/>
          <p:nvPr/>
        </p:nvPicPr>
        <p:blipFill>
          <a:blip r:embed="rId4">
            <a:extLst>
              <a:ext uri="{28A0092B-C50C-407E-A947-70E740481C1C}">
                <a14:useLocalDpi xmlns:a14="http://schemas.microsoft.com/office/drawing/2010/main" val="0"/>
              </a:ext>
            </a:extLst>
          </a:blip>
          <a:srcRect/>
          <a:stretch>
            <a:fillRect/>
          </a:stretch>
        </p:blipFill>
        <p:spPr bwMode="auto">
          <a:xfrm>
            <a:off x="3476625" y="0"/>
            <a:ext cx="8715375" cy="1323975"/>
          </a:xfrm>
          <a:prstGeom prst="rect">
            <a:avLst/>
          </a:prstGeom>
          <a:noFill/>
          <a:ln>
            <a:noFill/>
          </a:ln>
        </p:spPr>
      </p:pic>
      <p:sp>
        <p:nvSpPr>
          <p:cNvPr id="2" name="TextBox 1">
            <a:extLst>
              <a:ext uri="{FF2B5EF4-FFF2-40B4-BE49-F238E27FC236}">
                <a16:creationId xmlns:a16="http://schemas.microsoft.com/office/drawing/2014/main" id="{EE39C2B2-E269-49CD-B993-550828DDBDE5}"/>
              </a:ext>
            </a:extLst>
          </p:cNvPr>
          <p:cNvSpPr txBox="1"/>
          <p:nvPr/>
        </p:nvSpPr>
        <p:spPr>
          <a:xfrm>
            <a:off x="3314237" y="3105834"/>
            <a:ext cx="4657725" cy="369332"/>
          </a:xfrm>
          <a:prstGeom prst="rect">
            <a:avLst/>
          </a:prstGeom>
          <a:noFill/>
        </p:spPr>
        <p:txBody>
          <a:bodyPr wrap="square" rtlCol="1">
            <a:spAutoFit/>
          </a:bodyPr>
          <a:lstStyle/>
          <a:p>
            <a:endParaRPr lang="he-IL" dirty="0"/>
          </a:p>
        </p:txBody>
      </p:sp>
      <p:sp>
        <p:nvSpPr>
          <p:cNvPr id="6" name="מלבן 5">
            <a:extLst>
              <a:ext uri="{FF2B5EF4-FFF2-40B4-BE49-F238E27FC236}">
                <a16:creationId xmlns:a16="http://schemas.microsoft.com/office/drawing/2014/main" id="{5CA150B6-E335-4D35-B350-F368DD56D1F4}"/>
              </a:ext>
            </a:extLst>
          </p:cNvPr>
          <p:cNvSpPr/>
          <p:nvPr/>
        </p:nvSpPr>
        <p:spPr>
          <a:xfrm>
            <a:off x="5062597" y="2321004"/>
            <a:ext cx="2581155" cy="1569660"/>
          </a:xfrm>
          <a:prstGeom prst="rect">
            <a:avLst/>
          </a:prstGeom>
          <a:noFill/>
        </p:spPr>
        <p:txBody>
          <a:bodyPr wrap="none" lIns="91440" tIns="45720" rIns="91440" bIns="45720">
            <a:spAutoFit/>
          </a:bodyPr>
          <a:lstStyle/>
          <a:p>
            <a:pPr algn="ctr"/>
            <a:r>
              <a:rPr lang="he-IL" sz="9600" b="1" cap="none" spc="0" dirty="0">
                <a:ln w="22225">
                  <a:solidFill>
                    <a:schemeClr val="accent2"/>
                  </a:solidFill>
                  <a:prstDash val="solid"/>
                </a:ln>
                <a:solidFill>
                  <a:schemeClr val="accent2">
                    <a:lumMod val="40000"/>
                    <a:lumOff val="60000"/>
                  </a:schemeClr>
                </a:solidFill>
                <a:effectLst/>
                <a:cs typeface="+mj-cs"/>
              </a:rPr>
              <a:t>אלפא</a:t>
            </a:r>
            <a:endParaRPr lang="he-IL" sz="9600" b="1" cap="none" spc="0" dirty="0">
              <a:ln w="22225">
                <a:solidFill>
                  <a:schemeClr val="accent2"/>
                </a:solidFill>
                <a:prstDash val="solid"/>
              </a:ln>
              <a:solidFill>
                <a:schemeClr val="accent2">
                  <a:lumMod val="40000"/>
                  <a:lumOff val="60000"/>
                </a:schemeClr>
              </a:solidFill>
              <a:effectLst/>
            </a:endParaRPr>
          </a:p>
        </p:txBody>
      </p:sp>
      <p:pic>
        <p:nvPicPr>
          <p:cNvPr id="5" name="שמע 4">
            <a:hlinkClick r:id="" action="ppaction://media"/>
            <a:extLst>
              <a:ext uri="{FF2B5EF4-FFF2-40B4-BE49-F238E27FC236}">
                <a16:creationId xmlns:a16="http://schemas.microsoft.com/office/drawing/2014/main" id="{31C1171D-0D25-4D66-B891-3C4779550BC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88738" y="6154738"/>
            <a:ext cx="487362" cy="487362"/>
          </a:xfrm>
          <a:prstGeom prst="rect">
            <a:avLst/>
          </a:prstGeom>
        </p:spPr>
      </p:pic>
    </p:spTree>
    <p:extLst>
      <p:ext uri="{BB962C8B-B14F-4D97-AF65-F5344CB8AC3E}">
        <p14:creationId xmlns:p14="http://schemas.microsoft.com/office/powerpoint/2010/main" val="3310760498"/>
      </p:ext>
    </p:extLst>
  </p:cSld>
  <p:clrMapOvr>
    <a:masterClrMapping/>
  </p:clrMapOvr>
  <mc:AlternateContent xmlns:mc="http://schemas.openxmlformats.org/markup-compatibility/2006" xmlns:p14="http://schemas.microsoft.com/office/powerpoint/2010/main">
    <mc:Choice Requires="p14">
      <p:transition spd="slow" p14:dur="2000" advTm="4668"/>
    </mc:Choice>
    <mc:Fallback xmlns="">
      <p:transition spd="slow" advTm="466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תמונה 11">
            <a:extLst>
              <a:ext uri="{FF2B5EF4-FFF2-40B4-BE49-F238E27FC236}">
                <a16:creationId xmlns:a16="http://schemas.microsoft.com/office/drawing/2014/main" id="{79574FB9-C111-407B-BE2F-271DB10D2562}"/>
              </a:ext>
            </a:extLst>
          </p:cNvPr>
          <p:cNvPicPr/>
          <p:nvPr/>
        </p:nvPicPr>
        <p:blipFill>
          <a:blip r:embed="rId5">
            <a:extLst>
              <a:ext uri="{28A0092B-C50C-407E-A947-70E740481C1C}">
                <a14:useLocalDpi xmlns:a14="http://schemas.microsoft.com/office/drawing/2010/main" val="0"/>
              </a:ext>
            </a:extLst>
          </a:blip>
          <a:srcRect/>
          <a:stretch>
            <a:fillRect/>
          </a:stretch>
        </p:blipFill>
        <p:spPr bwMode="auto">
          <a:xfrm>
            <a:off x="1713531" y="1795668"/>
            <a:ext cx="6763351" cy="4602751"/>
          </a:xfrm>
          <a:prstGeom prst="rect">
            <a:avLst/>
          </a:prstGeom>
          <a:noFill/>
          <a:ln>
            <a:noFill/>
          </a:ln>
        </p:spPr>
      </p:pic>
      <p:pic>
        <p:nvPicPr>
          <p:cNvPr id="4" name="תמונה 3" descr="33599_meshulav_up">
            <a:extLst>
              <a:ext uri="{FF2B5EF4-FFF2-40B4-BE49-F238E27FC236}">
                <a16:creationId xmlns:a16="http://schemas.microsoft.com/office/drawing/2014/main" id="{E544D841-8943-4D56-A913-A643E90A668D}"/>
              </a:ext>
            </a:extLst>
          </p:cNvPr>
          <p:cNvPicPr/>
          <p:nvPr/>
        </p:nvPicPr>
        <p:blipFill>
          <a:blip r:embed="rId6">
            <a:extLst>
              <a:ext uri="{28A0092B-C50C-407E-A947-70E740481C1C}">
                <a14:useLocalDpi xmlns:a14="http://schemas.microsoft.com/office/drawing/2010/main" val="0"/>
              </a:ext>
            </a:extLst>
          </a:blip>
          <a:srcRect/>
          <a:stretch>
            <a:fillRect/>
          </a:stretch>
        </p:blipFill>
        <p:spPr bwMode="auto">
          <a:xfrm>
            <a:off x="3476625" y="0"/>
            <a:ext cx="8715375" cy="1323975"/>
          </a:xfrm>
          <a:prstGeom prst="rect">
            <a:avLst/>
          </a:prstGeom>
          <a:noFill/>
          <a:ln>
            <a:noFill/>
          </a:ln>
        </p:spPr>
      </p:pic>
      <p:sp>
        <p:nvSpPr>
          <p:cNvPr id="3" name="מלבן 2">
            <a:extLst>
              <a:ext uri="{FF2B5EF4-FFF2-40B4-BE49-F238E27FC236}">
                <a16:creationId xmlns:a16="http://schemas.microsoft.com/office/drawing/2014/main" id="{35A25A8D-0485-499F-A031-16D565332587}"/>
              </a:ext>
            </a:extLst>
          </p:cNvPr>
          <p:cNvSpPr/>
          <p:nvPr/>
        </p:nvSpPr>
        <p:spPr>
          <a:xfrm>
            <a:off x="4550400" y="1320182"/>
            <a:ext cx="6567824" cy="400110"/>
          </a:xfrm>
          <a:prstGeom prst="rect">
            <a:avLst/>
          </a:prstGeom>
        </p:spPr>
        <p:txBody>
          <a:bodyPr wrap="none">
            <a:spAutoFit/>
          </a:bodyPr>
          <a:lstStyle/>
          <a:p>
            <a:r>
              <a:rPr lang="he-IL" sz="2000" b="1" dirty="0">
                <a:latin typeface="David" panose="020E0502060401010101" pitchFamily="34" charset="-79"/>
                <a:cs typeface="David" panose="020E0502060401010101" pitchFamily="34" charset="-79"/>
              </a:rPr>
              <a:t>ניצור גרף סט החוקים בגודל 200 ונמצא את כל רכיבי הקשירות בגרף:</a:t>
            </a:r>
          </a:p>
        </p:txBody>
      </p:sp>
      <p:cxnSp>
        <p:nvCxnSpPr>
          <p:cNvPr id="7" name="מחבר חץ ישר 6">
            <a:extLst>
              <a:ext uri="{FF2B5EF4-FFF2-40B4-BE49-F238E27FC236}">
                <a16:creationId xmlns:a16="http://schemas.microsoft.com/office/drawing/2014/main" id="{F07856AD-D84E-4217-B744-6133300D9CF6}"/>
              </a:ext>
            </a:extLst>
          </p:cNvPr>
          <p:cNvCxnSpPr/>
          <p:nvPr/>
        </p:nvCxnSpPr>
        <p:spPr>
          <a:xfrm flipH="1">
            <a:off x="3476625" y="5851724"/>
            <a:ext cx="1314450"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p:cxnSp>
        <p:nvCxnSpPr>
          <p:cNvPr id="9" name="מחבר חץ ישר 8">
            <a:extLst>
              <a:ext uri="{FF2B5EF4-FFF2-40B4-BE49-F238E27FC236}">
                <a16:creationId xmlns:a16="http://schemas.microsoft.com/office/drawing/2014/main" id="{7AD109EE-3A19-4A87-801F-0E4953F1A9F4}"/>
              </a:ext>
            </a:extLst>
          </p:cNvPr>
          <p:cNvCxnSpPr/>
          <p:nvPr/>
        </p:nvCxnSpPr>
        <p:spPr>
          <a:xfrm flipH="1">
            <a:off x="4735519" y="6033671"/>
            <a:ext cx="1154097" cy="0"/>
          </a:xfrm>
          <a:prstGeom prst="straightConnector1">
            <a:avLst/>
          </a:prstGeom>
          <a:ln w="31750">
            <a:tailEnd type="triangle"/>
          </a:ln>
        </p:spPr>
        <p:style>
          <a:lnRef idx="1">
            <a:schemeClr val="accent1"/>
          </a:lnRef>
          <a:fillRef idx="0">
            <a:schemeClr val="accent1"/>
          </a:fillRef>
          <a:effectRef idx="0">
            <a:schemeClr val="accent1"/>
          </a:effectRef>
          <a:fontRef idx="minor">
            <a:schemeClr val="tx1"/>
          </a:fontRef>
        </p:style>
      </p:cxnSp>
      <mc:AlternateContent xmlns:mc="http://schemas.openxmlformats.org/markup-compatibility/2006" xmlns:a14="http://schemas.microsoft.com/office/drawing/2010/main">
        <mc:Choice Requires="a14">
          <p:sp>
            <p:nvSpPr>
              <p:cNvPr id="10" name="מלבן 9">
                <a:extLst>
                  <a:ext uri="{FF2B5EF4-FFF2-40B4-BE49-F238E27FC236}">
                    <a16:creationId xmlns:a16="http://schemas.microsoft.com/office/drawing/2014/main" id="{B9A3EF76-592A-4BE3-B1DE-E1ACF7D63019}"/>
                  </a:ext>
                </a:extLst>
              </p:cNvPr>
              <p:cNvSpPr/>
              <p:nvPr/>
            </p:nvSpPr>
            <p:spPr>
              <a:xfrm>
                <a:off x="5827472" y="2724229"/>
                <a:ext cx="6096000" cy="2262864"/>
              </a:xfrm>
              <a:prstGeom prst="rect">
                <a:avLst/>
              </a:prstGeom>
              <a:solidFill>
                <a:schemeClr val="tx1"/>
              </a:solidFill>
            </p:spPr>
            <p:txBody>
              <a:bodyPr>
                <a:spAutoFit/>
              </a:bodyPr>
              <a:lstStyle/>
              <a:p>
                <a:pPr>
                  <a:lnSpc>
                    <a:spcPct val="107000"/>
                  </a:lnSpc>
                </a:pPr>
                <a:r>
                  <a:rPr lang="he-IL" sz="2000" dirty="0">
                    <a:solidFill>
                      <a:srgbClr val="FF0000"/>
                    </a:solidFill>
                    <a:latin typeface="David" panose="020E0502060401010101" pitchFamily="34" charset="-79"/>
                    <a:ea typeface="Calibri" panose="020F0502020204030204" pitchFamily="34" charset="0"/>
                    <a:cs typeface="David" panose="020E0502060401010101" pitchFamily="34" charset="-79"/>
                  </a:rPr>
                  <a:t>באיור נראה שמכיוון שגודל ה- </a:t>
                </a:r>
                <a14:m>
                  <m:oMath xmlns:m="http://schemas.openxmlformats.org/officeDocument/2006/math">
                    <m:f>
                      <m:fPr>
                        <m:ctrlPr>
                          <a:rPr lang="en-US" sz="2000" i="1">
                            <a:solidFill>
                              <a:srgbClr val="FF0000"/>
                            </a:solidFill>
                            <a:latin typeface="Cambria Math" panose="02040503050406030204" pitchFamily="18" charset="0"/>
                            <a:ea typeface="Calibri" panose="020F0502020204030204" pitchFamily="34" charset="0"/>
                            <a:cs typeface="Arial" panose="020B0604020202020204" pitchFamily="34" charset="0"/>
                          </a:rPr>
                        </m:ctrlPr>
                      </m:fPr>
                      <m:num>
                        <m:d>
                          <m:dPr>
                            <m:begChr m:val="|"/>
                            <m:endChr m:val="|"/>
                            <m:ctrlPr>
                              <a:rPr lang="en-US" sz="2000" i="1">
                                <a:solidFill>
                                  <a:srgbClr val="FF0000"/>
                                </a:solidFill>
                                <a:latin typeface="Cambria Math" panose="02040503050406030204" pitchFamily="18" charset="0"/>
                                <a:ea typeface="Calibri" panose="020F0502020204030204" pitchFamily="34" charset="0"/>
                                <a:cs typeface="Arial" panose="020B0604020202020204" pitchFamily="34" charset="0"/>
                              </a:rPr>
                            </m:ctrlPr>
                          </m:dPr>
                          <m:e>
                            <m:r>
                              <a:rPr lang="en-US" sz="2000" i="1">
                                <a:solidFill>
                                  <a:srgbClr val="FF0000"/>
                                </a:solidFill>
                                <a:latin typeface="Cambria Math" panose="02040503050406030204" pitchFamily="18" charset="0"/>
                                <a:ea typeface="Calibri" panose="020F0502020204030204" pitchFamily="34" charset="0"/>
                                <a:cs typeface="Arial" panose="020B0604020202020204" pitchFamily="34" charset="0"/>
                              </a:rPr>
                              <m:t>𝑠𝑜𝑢𝑟𝑐𝑒</m:t>
                            </m:r>
                          </m:e>
                        </m:d>
                      </m:num>
                      <m:den>
                        <m:r>
                          <a:rPr lang="en-US" sz="2000" i="1">
                            <a:solidFill>
                              <a:srgbClr val="FF0000"/>
                            </a:solidFill>
                            <a:latin typeface="Cambria Math" panose="02040503050406030204" pitchFamily="18" charset="0"/>
                            <a:ea typeface="Calibri" panose="020F0502020204030204" pitchFamily="34" charset="0"/>
                            <a:cs typeface="Arial" panose="020B0604020202020204" pitchFamily="34" charset="0"/>
                          </a:rPr>
                          <m:t>|</m:t>
                        </m:r>
                        <m:r>
                          <a:rPr lang="en-US" sz="2000" i="1">
                            <a:solidFill>
                              <a:srgbClr val="FF0000"/>
                            </a:solidFill>
                            <a:latin typeface="Cambria Math" panose="02040503050406030204" pitchFamily="18" charset="0"/>
                            <a:ea typeface="Calibri" panose="020F0502020204030204" pitchFamily="34" charset="0"/>
                            <a:cs typeface="Arial" panose="020B0604020202020204" pitchFamily="34" charset="0"/>
                          </a:rPr>
                          <m:t>𝑉</m:t>
                        </m:r>
                        <m:r>
                          <a:rPr lang="en-US" sz="2000" i="1">
                            <a:solidFill>
                              <a:srgbClr val="FF0000"/>
                            </a:solidFill>
                            <a:latin typeface="Cambria Math" panose="02040503050406030204" pitchFamily="18" charset="0"/>
                            <a:ea typeface="Calibri" panose="020F0502020204030204" pitchFamily="34" charset="0"/>
                            <a:cs typeface="Arial" panose="020B0604020202020204" pitchFamily="34" charset="0"/>
                          </a:rPr>
                          <m:t>|</m:t>
                        </m:r>
                      </m:den>
                    </m:f>
                    <m:r>
                      <a:rPr lang="en-US" sz="2000" i="1">
                        <a:solidFill>
                          <a:srgbClr val="FF0000"/>
                        </a:solidFill>
                        <a:latin typeface="Cambria Math" panose="02040503050406030204" pitchFamily="18" charset="0"/>
                        <a:ea typeface="Calibri" panose="020F0502020204030204" pitchFamily="34" charset="0"/>
                        <a:cs typeface="Arial" panose="020B0604020202020204" pitchFamily="34" charset="0"/>
                      </a:rPr>
                      <m:t>&gt;</m:t>
                    </m:r>
                    <m:r>
                      <a:rPr lang="en-US" sz="2000" i="1">
                        <a:solidFill>
                          <a:srgbClr val="FF0000"/>
                        </a:solidFill>
                        <a:latin typeface="Cambria Math" panose="02040503050406030204" pitchFamily="18" charset="0"/>
                        <a:ea typeface="Calibri" panose="020F0502020204030204" pitchFamily="34" charset="0"/>
                        <a:cs typeface="Arial" panose="020B0604020202020204" pitchFamily="34" charset="0"/>
                      </a:rPr>
                      <m:t>0</m:t>
                    </m:r>
                    <m:r>
                      <a:rPr lang="en-US" sz="2000" i="1">
                        <a:solidFill>
                          <a:srgbClr val="FF0000"/>
                        </a:solidFill>
                        <a:latin typeface="Cambria Math" panose="02040503050406030204" pitchFamily="18" charset="0"/>
                        <a:ea typeface="Calibri" panose="020F0502020204030204" pitchFamily="34" charset="0"/>
                        <a:cs typeface="Arial" panose="020B0604020202020204" pitchFamily="34" charset="0"/>
                      </a:rPr>
                      <m:t>.</m:t>
                    </m:r>
                    <m:r>
                      <a:rPr lang="en-US" sz="2000" i="1">
                        <a:solidFill>
                          <a:srgbClr val="FF0000"/>
                        </a:solidFill>
                        <a:latin typeface="Cambria Math" panose="02040503050406030204" pitchFamily="18" charset="0"/>
                        <a:ea typeface="Calibri" panose="020F0502020204030204" pitchFamily="34" charset="0"/>
                        <a:cs typeface="Arial" panose="020B0604020202020204" pitchFamily="34" charset="0"/>
                      </a:rPr>
                      <m:t>2</m:t>
                    </m:r>
                  </m:oMath>
                </a14:m>
                <a:r>
                  <a:rPr lang="he-IL" sz="2000" dirty="0">
                    <a:solidFill>
                      <a:srgbClr val="FF0000"/>
                    </a:solidFill>
                    <a:latin typeface="David" panose="020E0502060401010101" pitchFamily="34" charset="-79"/>
                    <a:ea typeface="Calibri" panose="020F0502020204030204" pitchFamily="34" charset="0"/>
                    <a:cs typeface="David" panose="020E0502060401010101" pitchFamily="34" charset="-79"/>
                  </a:rPr>
                  <a:t> נפעיל את האלגוריתם שמחזיר קודקודים לפירוק. לאחר ריצת האלגוריתם שמחזיר קודקודים לפירוק ניתן לראות שיש 130 קודקודים ב</a:t>
                </a:r>
                <a:r>
                  <a:rPr lang="en-US" sz="2000" i="1" dirty="0">
                    <a:solidFill>
                      <a:srgbClr val="FF0000"/>
                    </a:solidFill>
                    <a:latin typeface="David" panose="020E0502060401010101" pitchFamily="34" charset="-79"/>
                    <a:ea typeface="Calibri" panose="020F0502020204030204" pitchFamily="34" charset="0"/>
                    <a:cs typeface="David" panose="020E0502060401010101" pitchFamily="34" charset="-79"/>
                  </a:rPr>
                  <a:t>S</a:t>
                </a:r>
                <a:r>
                  <a:rPr lang="en-US" sz="2000" dirty="0">
                    <a:solidFill>
                      <a:srgbClr val="FF0000"/>
                    </a:solidFill>
                    <a:effectLst/>
                    <a:latin typeface="David" panose="020E0502060401010101" pitchFamily="34" charset="-79"/>
                    <a:ea typeface="Calibri" panose="020F0502020204030204" pitchFamily="34" charset="0"/>
                    <a:cs typeface="David" panose="020E0502060401010101" pitchFamily="34" charset="-79"/>
                  </a:rPr>
                  <a:t>  </a:t>
                </a:r>
                <a:endParaRPr lang="he-IL" sz="2000" dirty="0">
                  <a:solidFill>
                    <a:srgbClr val="FF0000"/>
                  </a:solidFill>
                  <a:effectLst/>
                  <a:latin typeface="David" panose="020E0502060401010101" pitchFamily="34" charset="-79"/>
                  <a:ea typeface="Calibri" panose="020F0502020204030204" pitchFamily="34" charset="0"/>
                  <a:cs typeface="David" panose="020E0502060401010101" pitchFamily="34" charset="-79"/>
                </a:endParaRPr>
              </a:p>
              <a:p>
                <a:pPr>
                  <a:lnSpc>
                    <a:spcPct val="107000"/>
                  </a:lnSpc>
                </a:pPr>
                <a:r>
                  <a:rPr lang="he-IL" sz="2000" dirty="0">
                    <a:solidFill>
                      <a:srgbClr val="FF0000"/>
                    </a:solidFill>
                    <a:latin typeface="David" panose="020E0502060401010101" pitchFamily="34" charset="-79"/>
                    <a:ea typeface="Calibri" panose="020F0502020204030204" pitchFamily="34" charset="0"/>
                    <a:cs typeface="David" panose="020E0502060401010101" pitchFamily="34" charset="-79"/>
                  </a:rPr>
                  <a:t>ו 2- קודקודים ב</a:t>
                </a:r>
                <a:r>
                  <a:rPr lang="en-US" sz="2000" dirty="0">
                    <a:solidFill>
                      <a:srgbClr val="FF0000"/>
                    </a:solidFill>
                    <a:effectLst/>
                    <a:latin typeface="David" panose="020E0502060401010101" pitchFamily="34" charset="-79"/>
                    <a:ea typeface="Calibri" panose="020F0502020204030204" pitchFamily="34" charset="0"/>
                    <a:cs typeface="David" panose="020E0502060401010101" pitchFamily="34" charset="-79"/>
                  </a:rPr>
                  <a:t>T- </a:t>
                </a:r>
                <a:r>
                  <a:rPr lang="he-IL" sz="2000" dirty="0">
                    <a:solidFill>
                      <a:srgbClr val="FF0000"/>
                    </a:solidFill>
                    <a:latin typeface="David" panose="020E0502060401010101" pitchFamily="34" charset="-79"/>
                    <a:ea typeface="Calibri" panose="020F0502020204030204" pitchFamily="34" charset="0"/>
                    <a:cs typeface="David" panose="020E0502060401010101" pitchFamily="34" charset="-79"/>
                  </a:rPr>
                  <a:t>.</a:t>
                </a:r>
                <a:endParaRPr lang="en-US" sz="2000" dirty="0">
                  <a:solidFill>
                    <a:srgbClr val="FF0000"/>
                  </a:solidFill>
                  <a:latin typeface="David" panose="020E0502060401010101" pitchFamily="34" charset="-79"/>
                  <a:ea typeface="Calibri" panose="020F0502020204030204" pitchFamily="34" charset="0"/>
                  <a:cs typeface="David" panose="020E0502060401010101" pitchFamily="34" charset="-79"/>
                </a:endParaRPr>
              </a:p>
              <a:p>
                <a:pPr>
                  <a:lnSpc>
                    <a:spcPct val="107000"/>
                  </a:lnSpc>
                </a:pPr>
                <a:r>
                  <a:rPr lang="he-IL" sz="2000" dirty="0">
                    <a:solidFill>
                      <a:srgbClr val="FF0000"/>
                    </a:solidFill>
                    <a:latin typeface="David" panose="020E0502060401010101" pitchFamily="34" charset="-79"/>
                    <a:ea typeface="Calibri" panose="020F0502020204030204" pitchFamily="34" charset="0"/>
                    <a:cs typeface="David" panose="020E0502060401010101" pitchFamily="34" charset="-79"/>
                  </a:rPr>
                  <a:t>האלגוריתם יחזיר לכן 2 קדקודים שיפרקו את רכיב הקשירות. נציב את הקדקודים במערכת החוקים וניצור גרף חדש.</a:t>
                </a:r>
                <a:endParaRPr lang="en-US" sz="2000" dirty="0">
                  <a:solidFill>
                    <a:srgbClr val="FF0000"/>
                  </a:solidFill>
                  <a:latin typeface="David" panose="020E0502060401010101" pitchFamily="34" charset="-79"/>
                  <a:ea typeface="Calibri" panose="020F0502020204030204" pitchFamily="34" charset="0"/>
                  <a:cs typeface="David" panose="020E0502060401010101" pitchFamily="34" charset="-79"/>
                </a:endParaRPr>
              </a:p>
            </p:txBody>
          </p:sp>
        </mc:Choice>
        <mc:Fallback xmlns="">
          <p:sp>
            <p:nvSpPr>
              <p:cNvPr id="10" name="מלבן 9">
                <a:extLst>
                  <a:ext uri="{FF2B5EF4-FFF2-40B4-BE49-F238E27FC236}">
                    <a16:creationId xmlns:a16="http://schemas.microsoft.com/office/drawing/2014/main" id="{B9A3EF76-592A-4BE3-B1DE-E1ACF7D63019}"/>
                  </a:ext>
                </a:extLst>
              </p:cNvPr>
              <p:cNvSpPr>
                <a:spLocks noRot="1" noChangeAspect="1" noMove="1" noResize="1" noEditPoints="1" noAdjustHandles="1" noChangeArrowheads="1" noChangeShapeType="1" noTextEdit="1"/>
              </p:cNvSpPr>
              <p:nvPr/>
            </p:nvSpPr>
            <p:spPr>
              <a:xfrm>
                <a:off x="5827472" y="2724229"/>
                <a:ext cx="6096000" cy="2262864"/>
              </a:xfrm>
              <a:prstGeom prst="rect">
                <a:avLst/>
              </a:prstGeom>
              <a:blipFill>
                <a:blip r:embed="rId7"/>
                <a:stretch>
                  <a:fillRect l="-400" r="-1000" b="-3774"/>
                </a:stretch>
              </a:blipFill>
            </p:spPr>
            <p:txBody>
              <a:bodyPr/>
              <a:lstStyle/>
              <a:p>
                <a:r>
                  <a:rPr lang="he-IL">
                    <a:noFill/>
                  </a:rPr>
                  <a:t> </a:t>
                </a:r>
              </a:p>
            </p:txBody>
          </p:sp>
        </mc:Fallback>
      </mc:AlternateContent>
      <p:pic>
        <p:nvPicPr>
          <p:cNvPr id="15" name="תמונה 14" descr="Fig 2">
            <a:extLst>
              <a:ext uri="{FF2B5EF4-FFF2-40B4-BE49-F238E27FC236}">
                <a16:creationId xmlns:a16="http://schemas.microsoft.com/office/drawing/2014/main" id="{B9B9A32A-567A-423C-8DCD-59A26294852A}"/>
              </a:ext>
            </a:extLst>
          </p:cNvPr>
          <p:cNvPicPr/>
          <p:nvPr/>
        </p:nvPicPr>
        <p:blipFill>
          <a:blip r:embed="rId8">
            <a:extLst>
              <a:ext uri="{28A0092B-C50C-407E-A947-70E740481C1C}">
                <a14:useLocalDpi xmlns:a14="http://schemas.microsoft.com/office/drawing/2010/main" val="0"/>
              </a:ext>
            </a:extLst>
          </a:blip>
          <a:srcRect/>
          <a:stretch>
            <a:fillRect/>
          </a:stretch>
        </p:blipFill>
        <p:spPr bwMode="auto">
          <a:xfrm>
            <a:off x="-24391" y="3202910"/>
            <a:ext cx="4810545" cy="2645458"/>
          </a:xfrm>
          <a:prstGeom prst="rect">
            <a:avLst/>
          </a:prstGeom>
          <a:noFill/>
          <a:ln>
            <a:noFill/>
          </a:ln>
        </p:spPr>
      </p:pic>
      <p:sp>
        <p:nvSpPr>
          <p:cNvPr id="40" name="אליפסה 39">
            <a:extLst>
              <a:ext uri="{FF2B5EF4-FFF2-40B4-BE49-F238E27FC236}">
                <a16:creationId xmlns:a16="http://schemas.microsoft.com/office/drawing/2014/main" id="{7F3F61D7-3C15-47FC-A123-F6C90C870A42}"/>
              </a:ext>
            </a:extLst>
          </p:cNvPr>
          <p:cNvSpPr/>
          <p:nvPr/>
        </p:nvSpPr>
        <p:spPr>
          <a:xfrm>
            <a:off x="1599573" y="2092627"/>
            <a:ext cx="1740023" cy="435006"/>
          </a:xfrm>
          <a:prstGeom prst="ellipse">
            <a:avLst/>
          </a:prstGeom>
          <a:solidFill>
            <a:schemeClr val="accent3">
              <a:alpha val="50000"/>
            </a:schemeClr>
          </a:solidFill>
          <a:ln>
            <a:noFill/>
          </a:ln>
        </p:spPr>
        <p:style>
          <a:lnRef idx="0">
            <a:scrgbClr r="0" g="0" b="0"/>
          </a:lnRef>
          <a:fillRef idx="0">
            <a:scrgbClr r="0" g="0" b="0"/>
          </a:fillRef>
          <a:effectRef idx="0">
            <a:scrgbClr r="0" g="0" b="0"/>
          </a:effectRef>
          <a:fontRef idx="minor">
            <a:schemeClr val="lt1"/>
          </a:fontRef>
        </p:style>
        <p:txBody>
          <a:bodyPr rtlCol="1" anchor="ctr"/>
          <a:lstStyle/>
          <a:p>
            <a:pPr algn="ctr"/>
            <a:endParaRPr lang="he-IL"/>
          </a:p>
        </p:txBody>
      </p:sp>
      <p:cxnSp>
        <p:nvCxnSpPr>
          <p:cNvPr id="42" name="מחבר חץ ישר 41">
            <a:extLst>
              <a:ext uri="{FF2B5EF4-FFF2-40B4-BE49-F238E27FC236}">
                <a16:creationId xmlns:a16="http://schemas.microsoft.com/office/drawing/2014/main" id="{EBAB35BF-F362-4331-A976-B9C8D1075DBB}"/>
              </a:ext>
            </a:extLst>
          </p:cNvPr>
          <p:cNvCxnSpPr>
            <a:endCxn id="40" idx="1"/>
          </p:cNvCxnSpPr>
          <p:nvPr/>
        </p:nvCxnSpPr>
        <p:spPr>
          <a:xfrm>
            <a:off x="1386509" y="1710887"/>
            <a:ext cx="467884" cy="44544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43" name="TextBox 42">
            <a:extLst>
              <a:ext uri="{FF2B5EF4-FFF2-40B4-BE49-F238E27FC236}">
                <a16:creationId xmlns:a16="http://schemas.microsoft.com/office/drawing/2014/main" id="{64D131B3-DE18-4D9E-B48F-440927CCF799}"/>
              </a:ext>
            </a:extLst>
          </p:cNvPr>
          <p:cNvSpPr txBox="1"/>
          <p:nvPr/>
        </p:nvSpPr>
        <p:spPr>
          <a:xfrm>
            <a:off x="547899" y="1426336"/>
            <a:ext cx="885135" cy="369332"/>
          </a:xfrm>
          <a:prstGeom prst="rect">
            <a:avLst/>
          </a:prstGeom>
          <a:noFill/>
        </p:spPr>
        <p:txBody>
          <a:bodyPr wrap="square" rtlCol="1">
            <a:spAutoFit/>
          </a:bodyPr>
          <a:lstStyle/>
          <a:p>
            <a:r>
              <a:rPr lang="en-US" b="1" dirty="0">
                <a:solidFill>
                  <a:schemeClr val="bg2">
                    <a:lumMod val="10000"/>
                  </a:schemeClr>
                </a:solidFill>
              </a:rPr>
              <a:t>source</a:t>
            </a:r>
            <a:endParaRPr lang="he-IL" b="1" dirty="0">
              <a:solidFill>
                <a:schemeClr val="bg2">
                  <a:lumMod val="10000"/>
                </a:schemeClr>
              </a:solidFill>
            </a:endParaRPr>
          </a:p>
        </p:txBody>
      </p:sp>
      <p:cxnSp>
        <p:nvCxnSpPr>
          <p:cNvPr id="45" name="מחבר ישר 44">
            <a:extLst>
              <a:ext uri="{FF2B5EF4-FFF2-40B4-BE49-F238E27FC236}">
                <a16:creationId xmlns:a16="http://schemas.microsoft.com/office/drawing/2014/main" id="{46AB669B-3237-4F3E-88A9-326E6934CBEC}"/>
              </a:ext>
            </a:extLst>
          </p:cNvPr>
          <p:cNvCxnSpPr>
            <a:cxnSpLocks/>
          </p:cNvCxnSpPr>
          <p:nvPr/>
        </p:nvCxnSpPr>
        <p:spPr>
          <a:xfrm>
            <a:off x="2782029" y="3174487"/>
            <a:ext cx="626996" cy="3223932"/>
          </a:xfrm>
          <a:prstGeom prst="line">
            <a:avLst/>
          </a:prstGeom>
          <a:ln w="57150">
            <a:solidFill>
              <a:srgbClr val="002060"/>
            </a:solidFill>
          </a:ln>
        </p:spPr>
        <p:style>
          <a:lnRef idx="1">
            <a:schemeClr val="accent1"/>
          </a:lnRef>
          <a:fillRef idx="0">
            <a:schemeClr val="accent1"/>
          </a:fillRef>
          <a:effectRef idx="0">
            <a:schemeClr val="accent1"/>
          </a:effectRef>
          <a:fontRef idx="minor">
            <a:schemeClr val="tx1"/>
          </a:fontRef>
        </p:style>
      </p:cxnSp>
      <p:sp>
        <p:nvSpPr>
          <p:cNvPr id="48" name="אליפסה 47">
            <a:extLst>
              <a:ext uri="{FF2B5EF4-FFF2-40B4-BE49-F238E27FC236}">
                <a16:creationId xmlns:a16="http://schemas.microsoft.com/office/drawing/2014/main" id="{362B922A-73E2-4C68-8168-94E161BEF19E}"/>
              </a:ext>
            </a:extLst>
          </p:cNvPr>
          <p:cNvSpPr/>
          <p:nvPr/>
        </p:nvSpPr>
        <p:spPr>
          <a:xfrm>
            <a:off x="2894120" y="3235192"/>
            <a:ext cx="2028516" cy="2784348"/>
          </a:xfrm>
          <a:prstGeom prst="ellipse">
            <a:avLst/>
          </a:prstGeom>
          <a:noFill/>
          <a:ln w="571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dirty="0"/>
          </a:p>
        </p:txBody>
      </p:sp>
      <p:sp>
        <p:nvSpPr>
          <p:cNvPr id="53" name="קשת 52">
            <a:extLst>
              <a:ext uri="{FF2B5EF4-FFF2-40B4-BE49-F238E27FC236}">
                <a16:creationId xmlns:a16="http://schemas.microsoft.com/office/drawing/2014/main" id="{F9352B20-ED38-4401-940F-F4E6B1EEAC35}"/>
              </a:ext>
            </a:extLst>
          </p:cNvPr>
          <p:cNvSpPr/>
          <p:nvPr/>
        </p:nvSpPr>
        <p:spPr>
          <a:xfrm>
            <a:off x="2006353" y="3467790"/>
            <a:ext cx="2263806" cy="3909536"/>
          </a:xfrm>
          <a:prstGeom prst="arc">
            <a:avLst>
              <a:gd name="adj1" fmla="val 16200000"/>
              <a:gd name="adj2" fmla="val 16312836"/>
            </a:avLst>
          </a:prstGeom>
        </p:spPr>
        <p:style>
          <a:lnRef idx="1">
            <a:schemeClr val="accent1"/>
          </a:lnRef>
          <a:fillRef idx="0">
            <a:schemeClr val="accent1"/>
          </a:fillRef>
          <a:effectRef idx="0">
            <a:schemeClr val="accent1"/>
          </a:effectRef>
          <a:fontRef idx="minor">
            <a:schemeClr val="tx1"/>
          </a:fontRef>
        </p:style>
        <p:txBody>
          <a:bodyPr rtlCol="1" anchor="ctr"/>
          <a:lstStyle/>
          <a:p>
            <a:pPr algn="ctr"/>
            <a:endParaRPr lang="he-IL"/>
          </a:p>
        </p:txBody>
      </p:sp>
      <p:sp>
        <p:nvSpPr>
          <p:cNvPr id="56" name="צורה חופשית: צורה 55">
            <a:extLst>
              <a:ext uri="{FF2B5EF4-FFF2-40B4-BE49-F238E27FC236}">
                <a16:creationId xmlns:a16="http://schemas.microsoft.com/office/drawing/2014/main" id="{BE1A606A-0D89-46FC-9601-7012892B4CD9}"/>
              </a:ext>
            </a:extLst>
          </p:cNvPr>
          <p:cNvSpPr/>
          <p:nvPr/>
        </p:nvSpPr>
        <p:spPr>
          <a:xfrm>
            <a:off x="30036" y="2824592"/>
            <a:ext cx="4103814" cy="3013009"/>
          </a:xfrm>
          <a:custGeom>
            <a:avLst/>
            <a:gdLst>
              <a:gd name="connsiteX0" fmla="*/ 1074198 w 3099536"/>
              <a:gd name="connsiteY0" fmla="*/ 0 h 2379215"/>
              <a:gd name="connsiteX1" fmla="*/ 1118586 w 3099536"/>
              <a:gd name="connsiteY1" fmla="*/ 26633 h 2379215"/>
              <a:gd name="connsiteX2" fmla="*/ 1154097 w 3099536"/>
              <a:gd name="connsiteY2" fmla="*/ 88776 h 2379215"/>
              <a:gd name="connsiteX3" fmla="*/ 1216241 w 3099536"/>
              <a:gd name="connsiteY3" fmla="*/ 150920 h 2379215"/>
              <a:gd name="connsiteX4" fmla="*/ 1251752 w 3099536"/>
              <a:gd name="connsiteY4" fmla="*/ 159798 h 2379215"/>
              <a:gd name="connsiteX5" fmla="*/ 1278385 w 3099536"/>
              <a:gd name="connsiteY5" fmla="*/ 195308 h 2379215"/>
              <a:gd name="connsiteX6" fmla="*/ 1367161 w 3099536"/>
              <a:gd name="connsiteY6" fmla="*/ 239697 h 2379215"/>
              <a:gd name="connsiteX7" fmla="*/ 1420427 w 3099536"/>
              <a:gd name="connsiteY7" fmla="*/ 275207 h 2379215"/>
              <a:gd name="connsiteX8" fmla="*/ 1447060 w 3099536"/>
              <a:gd name="connsiteY8" fmla="*/ 292963 h 2379215"/>
              <a:gd name="connsiteX9" fmla="*/ 1518082 w 3099536"/>
              <a:gd name="connsiteY9" fmla="*/ 346229 h 2379215"/>
              <a:gd name="connsiteX10" fmla="*/ 1553592 w 3099536"/>
              <a:gd name="connsiteY10" fmla="*/ 355106 h 2379215"/>
              <a:gd name="connsiteX11" fmla="*/ 1571348 w 3099536"/>
              <a:gd name="connsiteY11" fmla="*/ 372862 h 2379215"/>
              <a:gd name="connsiteX12" fmla="*/ 1615736 w 3099536"/>
              <a:gd name="connsiteY12" fmla="*/ 399495 h 2379215"/>
              <a:gd name="connsiteX13" fmla="*/ 1642369 w 3099536"/>
              <a:gd name="connsiteY13" fmla="*/ 417250 h 2379215"/>
              <a:gd name="connsiteX14" fmla="*/ 1686757 w 3099536"/>
              <a:gd name="connsiteY14" fmla="*/ 479394 h 2379215"/>
              <a:gd name="connsiteX15" fmla="*/ 1704513 w 3099536"/>
              <a:gd name="connsiteY15" fmla="*/ 506027 h 2379215"/>
              <a:gd name="connsiteX16" fmla="*/ 1740023 w 3099536"/>
              <a:gd name="connsiteY16" fmla="*/ 532660 h 2379215"/>
              <a:gd name="connsiteX17" fmla="*/ 1846555 w 3099536"/>
              <a:gd name="connsiteY17" fmla="*/ 594803 h 2379215"/>
              <a:gd name="connsiteX18" fmla="*/ 1917577 w 3099536"/>
              <a:gd name="connsiteY18" fmla="*/ 710213 h 2379215"/>
              <a:gd name="connsiteX19" fmla="*/ 1970843 w 3099536"/>
              <a:gd name="connsiteY19" fmla="*/ 736846 h 2379215"/>
              <a:gd name="connsiteX20" fmla="*/ 2166152 w 3099536"/>
              <a:gd name="connsiteY20" fmla="*/ 790112 h 2379215"/>
              <a:gd name="connsiteX21" fmla="*/ 2192785 w 3099536"/>
              <a:gd name="connsiteY21" fmla="*/ 798990 h 2379215"/>
              <a:gd name="connsiteX22" fmla="*/ 2237173 w 3099536"/>
              <a:gd name="connsiteY22" fmla="*/ 807868 h 2379215"/>
              <a:gd name="connsiteX23" fmla="*/ 2299317 w 3099536"/>
              <a:gd name="connsiteY23" fmla="*/ 834501 h 2379215"/>
              <a:gd name="connsiteX24" fmla="*/ 2325950 w 3099536"/>
              <a:gd name="connsiteY24" fmla="*/ 852256 h 2379215"/>
              <a:gd name="connsiteX25" fmla="*/ 2343705 w 3099536"/>
              <a:gd name="connsiteY25" fmla="*/ 878889 h 2379215"/>
              <a:gd name="connsiteX26" fmla="*/ 2379216 w 3099536"/>
              <a:gd name="connsiteY26" fmla="*/ 887767 h 2379215"/>
              <a:gd name="connsiteX27" fmla="*/ 2405849 w 3099536"/>
              <a:gd name="connsiteY27" fmla="*/ 905522 h 2379215"/>
              <a:gd name="connsiteX28" fmla="*/ 2441359 w 3099536"/>
              <a:gd name="connsiteY28" fmla="*/ 958788 h 2379215"/>
              <a:gd name="connsiteX29" fmla="*/ 2485748 w 3099536"/>
              <a:gd name="connsiteY29" fmla="*/ 1118586 h 2379215"/>
              <a:gd name="connsiteX30" fmla="*/ 2539014 w 3099536"/>
              <a:gd name="connsiteY30" fmla="*/ 1154097 h 2379215"/>
              <a:gd name="connsiteX31" fmla="*/ 2565647 w 3099536"/>
              <a:gd name="connsiteY31" fmla="*/ 1180730 h 2379215"/>
              <a:gd name="connsiteX32" fmla="*/ 2627790 w 3099536"/>
              <a:gd name="connsiteY32" fmla="*/ 1225118 h 2379215"/>
              <a:gd name="connsiteX33" fmla="*/ 2663301 w 3099536"/>
              <a:gd name="connsiteY33" fmla="*/ 1260629 h 2379215"/>
              <a:gd name="connsiteX34" fmla="*/ 2725445 w 3099536"/>
              <a:gd name="connsiteY34" fmla="*/ 1296139 h 2379215"/>
              <a:gd name="connsiteX35" fmla="*/ 2805344 w 3099536"/>
              <a:gd name="connsiteY35" fmla="*/ 1384916 h 2379215"/>
              <a:gd name="connsiteX36" fmla="*/ 2840854 w 3099536"/>
              <a:gd name="connsiteY36" fmla="*/ 1411549 h 2379215"/>
              <a:gd name="connsiteX37" fmla="*/ 2920753 w 3099536"/>
              <a:gd name="connsiteY37" fmla="*/ 1464815 h 2379215"/>
              <a:gd name="connsiteX38" fmla="*/ 2938509 w 3099536"/>
              <a:gd name="connsiteY38" fmla="*/ 1482570 h 2379215"/>
              <a:gd name="connsiteX39" fmla="*/ 2965142 w 3099536"/>
              <a:gd name="connsiteY39" fmla="*/ 1500326 h 2379215"/>
              <a:gd name="connsiteX40" fmla="*/ 3000653 w 3099536"/>
              <a:gd name="connsiteY40" fmla="*/ 1553592 h 2379215"/>
              <a:gd name="connsiteX41" fmla="*/ 3018408 w 3099536"/>
              <a:gd name="connsiteY41" fmla="*/ 1580225 h 2379215"/>
              <a:gd name="connsiteX42" fmla="*/ 3027286 w 3099536"/>
              <a:gd name="connsiteY42" fmla="*/ 1615736 h 2379215"/>
              <a:gd name="connsiteX43" fmla="*/ 3080552 w 3099536"/>
              <a:gd name="connsiteY43" fmla="*/ 1686757 h 2379215"/>
              <a:gd name="connsiteX44" fmla="*/ 3045041 w 3099536"/>
              <a:gd name="connsiteY44" fmla="*/ 2095130 h 2379215"/>
              <a:gd name="connsiteX45" fmla="*/ 3018408 w 3099536"/>
              <a:gd name="connsiteY45" fmla="*/ 2121763 h 2379215"/>
              <a:gd name="connsiteX46" fmla="*/ 2991775 w 3099536"/>
              <a:gd name="connsiteY46" fmla="*/ 2130640 h 2379215"/>
              <a:gd name="connsiteX47" fmla="*/ 2929631 w 3099536"/>
              <a:gd name="connsiteY47" fmla="*/ 2183906 h 2379215"/>
              <a:gd name="connsiteX48" fmla="*/ 2902998 w 3099536"/>
              <a:gd name="connsiteY48" fmla="*/ 2192784 h 2379215"/>
              <a:gd name="connsiteX49" fmla="*/ 2867487 w 3099536"/>
              <a:gd name="connsiteY49" fmla="*/ 2219417 h 2379215"/>
              <a:gd name="connsiteX50" fmla="*/ 2796466 w 3099536"/>
              <a:gd name="connsiteY50" fmla="*/ 2237172 h 2379215"/>
              <a:gd name="connsiteX51" fmla="*/ 2707689 w 3099536"/>
              <a:gd name="connsiteY51" fmla="*/ 2263805 h 2379215"/>
              <a:gd name="connsiteX52" fmla="*/ 2645546 w 3099536"/>
              <a:gd name="connsiteY52" fmla="*/ 2272683 h 2379215"/>
              <a:gd name="connsiteX53" fmla="*/ 2601157 w 3099536"/>
              <a:gd name="connsiteY53" fmla="*/ 2281561 h 2379215"/>
              <a:gd name="connsiteX54" fmla="*/ 2512381 w 3099536"/>
              <a:gd name="connsiteY54" fmla="*/ 2290438 h 2379215"/>
              <a:gd name="connsiteX55" fmla="*/ 2450237 w 3099536"/>
              <a:gd name="connsiteY55" fmla="*/ 2317071 h 2379215"/>
              <a:gd name="connsiteX56" fmla="*/ 2388093 w 3099536"/>
              <a:gd name="connsiteY56" fmla="*/ 2325949 h 2379215"/>
              <a:gd name="connsiteX57" fmla="*/ 2361460 w 3099536"/>
              <a:gd name="connsiteY57" fmla="*/ 2334827 h 2379215"/>
              <a:gd name="connsiteX58" fmla="*/ 2308194 w 3099536"/>
              <a:gd name="connsiteY58" fmla="*/ 2343704 h 2379215"/>
              <a:gd name="connsiteX59" fmla="*/ 2246051 w 3099536"/>
              <a:gd name="connsiteY59" fmla="*/ 2370337 h 2379215"/>
              <a:gd name="connsiteX60" fmla="*/ 1988598 w 3099536"/>
              <a:gd name="connsiteY60" fmla="*/ 2379215 h 2379215"/>
              <a:gd name="connsiteX61" fmla="*/ 1580225 w 3099536"/>
              <a:gd name="connsiteY61" fmla="*/ 2370337 h 2379215"/>
              <a:gd name="connsiteX62" fmla="*/ 1526959 w 3099536"/>
              <a:gd name="connsiteY62" fmla="*/ 2343704 h 2379215"/>
              <a:gd name="connsiteX63" fmla="*/ 1482571 w 3099536"/>
              <a:gd name="connsiteY63" fmla="*/ 2334827 h 2379215"/>
              <a:gd name="connsiteX64" fmla="*/ 1411550 w 3099536"/>
              <a:gd name="connsiteY64" fmla="*/ 2317071 h 2379215"/>
              <a:gd name="connsiteX65" fmla="*/ 1376039 w 3099536"/>
              <a:gd name="connsiteY65" fmla="*/ 2299316 h 2379215"/>
              <a:gd name="connsiteX66" fmla="*/ 1349406 w 3099536"/>
              <a:gd name="connsiteY66" fmla="*/ 2290438 h 2379215"/>
              <a:gd name="connsiteX67" fmla="*/ 887767 w 3099536"/>
              <a:gd name="connsiteY67" fmla="*/ 2281561 h 2379215"/>
              <a:gd name="connsiteX68" fmla="*/ 861134 w 3099536"/>
              <a:gd name="connsiteY68" fmla="*/ 2272683 h 2379215"/>
              <a:gd name="connsiteX69" fmla="*/ 772357 w 3099536"/>
              <a:gd name="connsiteY69" fmla="*/ 2219417 h 2379215"/>
              <a:gd name="connsiteX70" fmla="*/ 736847 w 3099536"/>
              <a:gd name="connsiteY70" fmla="*/ 2210539 h 2379215"/>
              <a:gd name="connsiteX71" fmla="*/ 656948 w 3099536"/>
              <a:gd name="connsiteY71" fmla="*/ 2148396 h 2379215"/>
              <a:gd name="connsiteX72" fmla="*/ 621437 w 3099536"/>
              <a:gd name="connsiteY72" fmla="*/ 2139518 h 2379215"/>
              <a:gd name="connsiteX73" fmla="*/ 568171 w 3099536"/>
              <a:gd name="connsiteY73" fmla="*/ 2095130 h 2379215"/>
              <a:gd name="connsiteX74" fmla="*/ 550416 w 3099536"/>
              <a:gd name="connsiteY74" fmla="*/ 2077374 h 2379215"/>
              <a:gd name="connsiteX75" fmla="*/ 497150 w 3099536"/>
              <a:gd name="connsiteY75" fmla="*/ 2059619 h 2379215"/>
              <a:gd name="connsiteX76" fmla="*/ 479394 w 3099536"/>
              <a:gd name="connsiteY76" fmla="*/ 2024108 h 2379215"/>
              <a:gd name="connsiteX77" fmla="*/ 435006 w 3099536"/>
              <a:gd name="connsiteY77" fmla="*/ 1997475 h 2379215"/>
              <a:gd name="connsiteX78" fmla="*/ 363985 w 3099536"/>
              <a:gd name="connsiteY78" fmla="*/ 1944209 h 2379215"/>
              <a:gd name="connsiteX79" fmla="*/ 310719 w 3099536"/>
              <a:gd name="connsiteY79" fmla="*/ 1908699 h 2379215"/>
              <a:gd name="connsiteX80" fmla="*/ 284086 w 3099536"/>
              <a:gd name="connsiteY80" fmla="*/ 1890943 h 2379215"/>
              <a:gd name="connsiteX81" fmla="*/ 221942 w 3099536"/>
              <a:gd name="connsiteY81" fmla="*/ 1828800 h 2379215"/>
              <a:gd name="connsiteX82" fmla="*/ 195309 w 3099536"/>
              <a:gd name="connsiteY82" fmla="*/ 1802167 h 2379215"/>
              <a:gd name="connsiteX83" fmla="*/ 150920 w 3099536"/>
              <a:gd name="connsiteY83" fmla="*/ 1766656 h 2379215"/>
              <a:gd name="connsiteX84" fmla="*/ 115410 w 3099536"/>
              <a:gd name="connsiteY84" fmla="*/ 1704512 h 2379215"/>
              <a:gd name="connsiteX85" fmla="*/ 97654 w 3099536"/>
              <a:gd name="connsiteY85" fmla="*/ 1677879 h 2379215"/>
              <a:gd name="connsiteX86" fmla="*/ 88777 w 3099536"/>
              <a:gd name="connsiteY86" fmla="*/ 1651246 h 2379215"/>
              <a:gd name="connsiteX87" fmla="*/ 79899 w 3099536"/>
              <a:gd name="connsiteY87" fmla="*/ 1615736 h 2379215"/>
              <a:gd name="connsiteX88" fmla="*/ 62144 w 3099536"/>
              <a:gd name="connsiteY88" fmla="*/ 1589103 h 2379215"/>
              <a:gd name="connsiteX89" fmla="*/ 53266 w 3099536"/>
              <a:gd name="connsiteY89" fmla="*/ 1562470 h 2379215"/>
              <a:gd name="connsiteX90" fmla="*/ 35511 w 3099536"/>
              <a:gd name="connsiteY90" fmla="*/ 1535836 h 2379215"/>
              <a:gd name="connsiteX91" fmla="*/ 17755 w 3099536"/>
              <a:gd name="connsiteY91" fmla="*/ 1500326 h 2379215"/>
              <a:gd name="connsiteX92" fmla="*/ 0 w 3099536"/>
              <a:gd name="connsiteY92" fmla="*/ 1331650 h 2379215"/>
              <a:gd name="connsiteX93" fmla="*/ 8878 w 3099536"/>
              <a:gd name="connsiteY93" fmla="*/ 1020932 h 2379215"/>
              <a:gd name="connsiteX94" fmla="*/ 17755 w 3099536"/>
              <a:gd name="connsiteY94" fmla="*/ 985421 h 2379215"/>
              <a:gd name="connsiteX95" fmla="*/ 44388 w 3099536"/>
              <a:gd name="connsiteY95" fmla="*/ 896644 h 2379215"/>
              <a:gd name="connsiteX96" fmla="*/ 88777 w 3099536"/>
              <a:gd name="connsiteY96" fmla="*/ 852256 h 2379215"/>
              <a:gd name="connsiteX97" fmla="*/ 142043 w 3099536"/>
              <a:gd name="connsiteY97" fmla="*/ 798990 h 2379215"/>
              <a:gd name="connsiteX98" fmla="*/ 159798 w 3099536"/>
              <a:gd name="connsiteY98" fmla="*/ 772357 h 2379215"/>
              <a:gd name="connsiteX99" fmla="*/ 168676 w 3099536"/>
              <a:gd name="connsiteY99" fmla="*/ 745724 h 2379215"/>
              <a:gd name="connsiteX100" fmla="*/ 213064 w 3099536"/>
              <a:gd name="connsiteY100" fmla="*/ 719091 h 2379215"/>
              <a:gd name="connsiteX101" fmla="*/ 337352 w 3099536"/>
              <a:gd name="connsiteY101" fmla="*/ 639192 h 2379215"/>
              <a:gd name="connsiteX102" fmla="*/ 417251 w 3099536"/>
              <a:gd name="connsiteY102" fmla="*/ 568170 h 2379215"/>
              <a:gd name="connsiteX103" fmla="*/ 479394 w 3099536"/>
              <a:gd name="connsiteY103" fmla="*/ 550415 h 2379215"/>
              <a:gd name="connsiteX104" fmla="*/ 514905 w 3099536"/>
              <a:gd name="connsiteY104" fmla="*/ 523782 h 2379215"/>
              <a:gd name="connsiteX105" fmla="*/ 568171 w 3099536"/>
              <a:gd name="connsiteY105" fmla="*/ 470516 h 2379215"/>
              <a:gd name="connsiteX106" fmla="*/ 612559 w 3099536"/>
              <a:gd name="connsiteY106" fmla="*/ 452761 h 2379215"/>
              <a:gd name="connsiteX107" fmla="*/ 656948 w 3099536"/>
              <a:gd name="connsiteY107" fmla="*/ 417250 h 2379215"/>
              <a:gd name="connsiteX108" fmla="*/ 683581 w 3099536"/>
              <a:gd name="connsiteY108" fmla="*/ 381739 h 2379215"/>
              <a:gd name="connsiteX109" fmla="*/ 736847 w 3099536"/>
              <a:gd name="connsiteY109" fmla="*/ 355106 h 2379215"/>
              <a:gd name="connsiteX110" fmla="*/ 772357 w 3099536"/>
              <a:gd name="connsiteY110" fmla="*/ 328473 h 2379215"/>
              <a:gd name="connsiteX111" fmla="*/ 790113 w 3099536"/>
              <a:gd name="connsiteY111" fmla="*/ 310718 h 2379215"/>
              <a:gd name="connsiteX112" fmla="*/ 807868 w 3099536"/>
              <a:gd name="connsiteY112" fmla="*/ 284085 h 2379215"/>
              <a:gd name="connsiteX113" fmla="*/ 843379 w 3099536"/>
              <a:gd name="connsiteY113" fmla="*/ 275207 h 2379215"/>
              <a:gd name="connsiteX114" fmla="*/ 932155 w 3099536"/>
              <a:gd name="connsiteY114" fmla="*/ 230819 h 2379215"/>
              <a:gd name="connsiteX115" fmla="*/ 967666 w 3099536"/>
              <a:gd name="connsiteY115" fmla="*/ 195308 h 2379215"/>
              <a:gd name="connsiteX116" fmla="*/ 994299 w 3099536"/>
              <a:gd name="connsiteY116" fmla="*/ 168675 h 2379215"/>
              <a:gd name="connsiteX117" fmla="*/ 1020932 w 3099536"/>
              <a:gd name="connsiteY117" fmla="*/ 159798 h 2379215"/>
              <a:gd name="connsiteX118" fmla="*/ 1136342 w 3099536"/>
              <a:gd name="connsiteY118" fmla="*/ 115409 h 2379215"/>
              <a:gd name="connsiteX119" fmla="*/ 1180730 w 3099536"/>
              <a:gd name="connsiteY119" fmla="*/ 106532 h 2379215"/>
              <a:gd name="connsiteX120" fmla="*/ 1216241 w 3099536"/>
              <a:gd name="connsiteY120" fmla="*/ 97654 h 23792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Lst>
            <a:rect l="l" t="t" r="r" b="b"/>
            <a:pathLst>
              <a:path w="3099536" h="2379215">
                <a:moveTo>
                  <a:pt x="1074198" y="0"/>
                </a:moveTo>
                <a:cubicBezTo>
                  <a:pt x="1088994" y="8878"/>
                  <a:pt x="1107043" y="13808"/>
                  <a:pt x="1118586" y="26633"/>
                </a:cubicBezTo>
                <a:cubicBezTo>
                  <a:pt x="1134546" y="44366"/>
                  <a:pt x="1141288" y="68648"/>
                  <a:pt x="1154097" y="88776"/>
                </a:cubicBezTo>
                <a:cubicBezTo>
                  <a:pt x="1170669" y="114818"/>
                  <a:pt x="1187831" y="136715"/>
                  <a:pt x="1216241" y="150920"/>
                </a:cubicBezTo>
                <a:cubicBezTo>
                  <a:pt x="1227154" y="156377"/>
                  <a:pt x="1239915" y="156839"/>
                  <a:pt x="1251752" y="159798"/>
                </a:cubicBezTo>
                <a:cubicBezTo>
                  <a:pt x="1260630" y="171635"/>
                  <a:pt x="1267923" y="184846"/>
                  <a:pt x="1278385" y="195308"/>
                </a:cubicBezTo>
                <a:cubicBezTo>
                  <a:pt x="1299104" y="216027"/>
                  <a:pt x="1347308" y="229007"/>
                  <a:pt x="1367161" y="239697"/>
                </a:cubicBezTo>
                <a:cubicBezTo>
                  <a:pt x="1385950" y="249814"/>
                  <a:pt x="1402672" y="263370"/>
                  <a:pt x="1420427" y="275207"/>
                </a:cubicBezTo>
                <a:cubicBezTo>
                  <a:pt x="1429305" y="281126"/>
                  <a:pt x="1438524" y="286561"/>
                  <a:pt x="1447060" y="292963"/>
                </a:cubicBezTo>
                <a:cubicBezTo>
                  <a:pt x="1470734" y="310718"/>
                  <a:pt x="1489373" y="339052"/>
                  <a:pt x="1518082" y="346229"/>
                </a:cubicBezTo>
                <a:lnTo>
                  <a:pt x="1553592" y="355106"/>
                </a:lnTo>
                <a:cubicBezTo>
                  <a:pt x="1559511" y="361025"/>
                  <a:pt x="1564537" y="367997"/>
                  <a:pt x="1571348" y="372862"/>
                </a:cubicBezTo>
                <a:cubicBezTo>
                  <a:pt x="1585389" y="382891"/>
                  <a:pt x="1601104" y="390350"/>
                  <a:pt x="1615736" y="399495"/>
                </a:cubicBezTo>
                <a:cubicBezTo>
                  <a:pt x="1624784" y="405150"/>
                  <a:pt x="1633491" y="411332"/>
                  <a:pt x="1642369" y="417250"/>
                </a:cubicBezTo>
                <a:cubicBezTo>
                  <a:pt x="1710355" y="530560"/>
                  <a:pt x="1638830" y="419485"/>
                  <a:pt x="1686757" y="479394"/>
                </a:cubicBezTo>
                <a:cubicBezTo>
                  <a:pt x="1693422" y="487726"/>
                  <a:pt x="1696968" y="498482"/>
                  <a:pt x="1704513" y="506027"/>
                </a:cubicBezTo>
                <a:cubicBezTo>
                  <a:pt x="1714975" y="516489"/>
                  <a:pt x="1727902" y="524175"/>
                  <a:pt x="1740023" y="532660"/>
                </a:cubicBezTo>
                <a:cubicBezTo>
                  <a:pt x="1798172" y="573364"/>
                  <a:pt x="1785026" y="564038"/>
                  <a:pt x="1846555" y="594803"/>
                </a:cubicBezTo>
                <a:cubicBezTo>
                  <a:pt x="1863599" y="628891"/>
                  <a:pt x="1880056" y="685199"/>
                  <a:pt x="1917577" y="710213"/>
                </a:cubicBezTo>
                <a:cubicBezTo>
                  <a:pt x="1934094" y="721224"/>
                  <a:pt x="1953088" y="727968"/>
                  <a:pt x="1970843" y="736846"/>
                </a:cubicBezTo>
                <a:cubicBezTo>
                  <a:pt x="2011402" y="838248"/>
                  <a:pt x="1969719" y="773031"/>
                  <a:pt x="2166152" y="790112"/>
                </a:cubicBezTo>
                <a:cubicBezTo>
                  <a:pt x="2175475" y="790923"/>
                  <a:pt x="2183707" y="796720"/>
                  <a:pt x="2192785" y="798990"/>
                </a:cubicBezTo>
                <a:cubicBezTo>
                  <a:pt x="2207423" y="802650"/>
                  <a:pt x="2222377" y="804909"/>
                  <a:pt x="2237173" y="807868"/>
                </a:cubicBezTo>
                <a:cubicBezTo>
                  <a:pt x="2304036" y="852443"/>
                  <a:pt x="2219059" y="800105"/>
                  <a:pt x="2299317" y="834501"/>
                </a:cubicBezTo>
                <a:cubicBezTo>
                  <a:pt x="2309124" y="838704"/>
                  <a:pt x="2317072" y="846338"/>
                  <a:pt x="2325950" y="852256"/>
                </a:cubicBezTo>
                <a:cubicBezTo>
                  <a:pt x="2331868" y="861134"/>
                  <a:pt x="2334827" y="872971"/>
                  <a:pt x="2343705" y="878889"/>
                </a:cubicBezTo>
                <a:cubicBezTo>
                  <a:pt x="2353857" y="885657"/>
                  <a:pt x="2368001" y="882961"/>
                  <a:pt x="2379216" y="887767"/>
                </a:cubicBezTo>
                <a:cubicBezTo>
                  <a:pt x="2389023" y="891970"/>
                  <a:pt x="2396971" y="899604"/>
                  <a:pt x="2405849" y="905522"/>
                </a:cubicBezTo>
                <a:cubicBezTo>
                  <a:pt x="2417686" y="923277"/>
                  <a:pt x="2439236" y="937555"/>
                  <a:pt x="2441359" y="958788"/>
                </a:cubicBezTo>
                <a:cubicBezTo>
                  <a:pt x="2447885" y="1024044"/>
                  <a:pt x="2441374" y="1065338"/>
                  <a:pt x="2485748" y="1118586"/>
                </a:cubicBezTo>
                <a:cubicBezTo>
                  <a:pt x="2499409" y="1134979"/>
                  <a:pt x="2522170" y="1140996"/>
                  <a:pt x="2539014" y="1154097"/>
                </a:cubicBezTo>
                <a:cubicBezTo>
                  <a:pt x="2548924" y="1161805"/>
                  <a:pt x="2556002" y="1172693"/>
                  <a:pt x="2565647" y="1180730"/>
                </a:cubicBezTo>
                <a:cubicBezTo>
                  <a:pt x="2665069" y="1263581"/>
                  <a:pt x="2499877" y="1113193"/>
                  <a:pt x="2627790" y="1225118"/>
                </a:cubicBezTo>
                <a:cubicBezTo>
                  <a:pt x="2640388" y="1236141"/>
                  <a:pt x="2648328" y="1253143"/>
                  <a:pt x="2663301" y="1260629"/>
                </a:cubicBezTo>
                <a:cubicBezTo>
                  <a:pt x="2708355" y="1283155"/>
                  <a:pt x="2687801" y="1271043"/>
                  <a:pt x="2725445" y="1296139"/>
                </a:cubicBezTo>
                <a:cubicBezTo>
                  <a:pt x="2750990" y="1334457"/>
                  <a:pt x="2758883" y="1350070"/>
                  <a:pt x="2805344" y="1384916"/>
                </a:cubicBezTo>
                <a:cubicBezTo>
                  <a:pt x="2817181" y="1393794"/>
                  <a:pt x="2829795" y="1401719"/>
                  <a:pt x="2840854" y="1411549"/>
                </a:cubicBezTo>
                <a:cubicBezTo>
                  <a:pt x="2903090" y="1466869"/>
                  <a:pt x="2859567" y="1449518"/>
                  <a:pt x="2920753" y="1464815"/>
                </a:cubicBezTo>
                <a:cubicBezTo>
                  <a:pt x="2926672" y="1470733"/>
                  <a:pt x="2931973" y="1477341"/>
                  <a:pt x="2938509" y="1482570"/>
                </a:cubicBezTo>
                <a:cubicBezTo>
                  <a:pt x="2946841" y="1489235"/>
                  <a:pt x="2958116" y="1492296"/>
                  <a:pt x="2965142" y="1500326"/>
                </a:cubicBezTo>
                <a:cubicBezTo>
                  <a:pt x="2979194" y="1516386"/>
                  <a:pt x="2988816" y="1535837"/>
                  <a:pt x="3000653" y="1553592"/>
                </a:cubicBezTo>
                <a:lnTo>
                  <a:pt x="3018408" y="1580225"/>
                </a:lnTo>
                <a:cubicBezTo>
                  <a:pt x="3021367" y="1592062"/>
                  <a:pt x="3022331" y="1604586"/>
                  <a:pt x="3027286" y="1615736"/>
                </a:cubicBezTo>
                <a:cubicBezTo>
                  <a:pt x="3044935" y="1655447"/>
                  <a:pt x="3052955" y="1659160"/>
                  <a:pt x="3080552" y="1686757"/>
                </a:cubicBezTo>
                <a:cubicBezTo>
                  <a:pt x="3074794" y="1928599"/>
                  <a:pt x="3145854" y="1977514"/>
                  <a:pt x="3045041" y="2095130"/>
                </a:cubicBezTo>
                <a:cubicBezTo>
                  <a:pt x="3036870" y="2104662"/>
                  <a:pt x="3028854" y="2114799"/>
                  <a:pt x="3018408" y="2121763"/>
                </a:cubicBezTo>
                <a:cubicBezTo>
                  <a:pt x="3010622" y="2126954"/>
                  <a:pt x="3000653" y="2127681"/>
                  <a:pt x="2991775" y="2130640"/>
                </a:cubicBezTo>
                <a:cubicBezTo>
                  <a:pt x="2970785" y="2151630"/>
                  <a:pt x="2956206" y="2168720"/>
                  <a:pt x="2929631" y="2183906"/>
                </a:cubicBezTo>
                <a:cubicBezTo>
                  <a:pt x="2921506" y="2188549"/>
                  <a:pt x="2911876" y="2189825"/>
                  <a:pt x="2902998" y="2192784"/>
                </a:cubicBezTo>
                <a:cubicBezTo>
                  <a:pt x="2891161" y="2201662"/>
                  <a:pt x="2880334" y="2212076"/>
                  <a:pt x="2867487" y="2219417"/>
                </a:cubicBezTo>
                <a:cubicBezTo>
                  <a:pt x="2852786" y="2227818"/>
                  <a:pt x="2807710" y="2234923"/>
                  <a:pt x="2796466" y="2237172"/>
                </a:cubicBezTo>
                <a:cubicBezTo>
                  <a:pt x="2761573" y="2272067"/>
                  <a:pt x="2787780" y="2253126"/>
                  <a:pt x="2707689" y="2263805"/>
                </a:cubicBezTo>
                <a:cubicBezTo>
                  <a:pt x="2686948" y="2266570"/>
                  <a:pt x="2666186" y="2269243"/>
                  <a:pt x="2645546" y="2272683"/>
                </a:cubicBezTo>
                <a:cubicBezTo>
                  <a:pt x="2630662" y="2275164"/>
                  <a:pt x="2616114" y="2279567"/>
                  <a:pt x="2601157" y="2281561"/>
                </a:cubicBezTo>
                <a:cubicBezTo>
                  <a:pt x="2571678" y="2285491"/>
                  <a:pt x="2541973" y="2287479"/>
                  <a:pt x="2512381" y="2290438"/>
                </a:cubicBezTo>
                <a:cubicBezTo>
                  <a:pt x="2493127" y="2300065"/>
                  <a:pt x="2472012" y="2312716"/>
                  <a:pt x="2450237" y="2317071"/>
                </a:cubicBezTo>
                <a:cubicBezTo>
                  <a:pt x="2429718" y="2321175"/>
                  <a:pt x="2408808" y="2322990"/>
                  <a:pt x="2388093" y="2325949"/>
                </a:cubicBezTo>
                <a:cubicBezTo>
                  <a:pt x="2379215" y="2328908"/>
                  <a:pt x="2370595" y="2332797"/>
                  <a:pt x="2361460" y="2334827"/>
                </a:cubicBezTo>
                <a:cubicBezTo>
                  <a:pt x="2343888" y="2338732"/>
                  <a:pt x="2325048" y="2337384"/>
                  <a:pt x="2308194" y="2343704"/>
                </a:cubicBezTo>
                <a:cubicBezTo>
                  <a:pt x="2236604" y="2370550"/>
                  <a:pt x="2376463" y="2362666"/>
                  <a:pt x="2246051" y="2370337"/>
                </a:cubicBezTo>
                <a:cubicBezTo>
                  <a:pt x="2160330" y="2375379"/>
                  <a:pt x="2074416" y="2376256"/>
                  <a:pt x="1988598" y="2379215"/>
                </a:cubicBezTo>
                <a:cubicBezTo>
                  <a:pt x="1852474" y="2376256"/>
                  <a:pt x="1715980" y="2380780"/>
                  <a:pt x="1580225" y="2370337"/>
                </a:cubicBezTo>
                <a:cubicBezTo>
                  <a:pt x="1560432" y="2368814"/>
                  <a:pt x="1545615" y="2350488"/>
                  <a:pt x="1526959" y="2343704"/>
                </a:cubicBezTo>
                <a:cubicBezTo>
                  <a:pt x="1512778" y="2338548"/>
                  <a:pt x="1497209" y="2338487"/>
                  <a:pt x="1482571" y="2334827"/>
                </a:cubicBezTo>
                <a:cubicBezTo>
                  <a:pt x="1373347" y="2307521"/>
                  <a:pt x="1575205" y="2349804"/>
                  <a:pt x="1411550" y="2317071"/>
                </a:cubicBezTo>
                <a:cubicBezTo>
                  <a:pt x="1399713" y="2311153"/>
                  <a:pt x="1388203" y="2304529"/>
                  <a:pt x="1376039" y="2299316"/>
                </a:cubicBezTo>
                <a:cubicBezTo>
                  <a:pt x="1367438" y="2295630"/>
                  <a:pt x="1358758" y="2290778"/>
                  <a:pt x="1349406" y="2290438"/>
                </a:cubicBezTo>
                <a:cubicBezTo>
                  <a:pt x="1195600" y="2284845"/>
                  <a:pt x="1041647" y="2284520"/>
                  <a:pt x="887767" y="2281561"/>
                </a:cubicBezTo>
                <a:cubicBezTo>
                  <a:pt x="878889" y="2278602"/>
                  <a:pt x="869373" y="2277120"/>
                  <a:pt x="861134" y="2272683"/>
                </a:cubicBezTo>
                <a:cubicBezTo>
                  <a:pt x="830749" y="2256322"/>
                  <a:pt x="805837" y="2227787"/>
                  <a:pt x="772357" y="2219417"/>
                </a:cubicBezTo>
                <a:lnTo>
                  <a:pt x="736847" y="2210539"/>
                </a:lnTo>
                <a:cubicBezTo>
                  <a:pt x="700249" y="2173942"/>
                  <a:pt x="700328" y="2164664"/>
                  <a:pt x="656948" y="2148396"/>
                </a:cubicBezTo>
                <a:cubicBezTo>
                  <a:pt x="645524" y="2144112"/>
                  <a:pt x="633274" y="2142477"/>
                  <a:pt x="621437" y="2139518"/>
                </a:cubicBezTo>
                <a:cubicBezTo>
                  <a:pt x="558164" y="2076245"/>
                  <a:pt x="629976" y="2144575"/>
                  <a:pt x="568171" y="2095130"/>
                </a:cubicBezTo>
                <a:cubicBezTo>
                  <a:pt x="561635" y="2089901"/>
                  <a:pt x="557902" y="2081117"/>
                  <a:pt x="550416" y="2077374"/>
                </a:cubicBezTo>
                <a:cubicBezTo>
                  <a:pt x="533676" y="2069004"/>
                  <a:pt x="514905" y="2065537"/>
                  <a:pt x="497150" y="2059619"/>
                </a:cubicBezTo>
                <a:cubicBezTo>
                  <a:pt x="491231" y="2047782"/>
                  <a:pt x="488752" y="2033466"/>
                  <a:pt x="479394" y="2024108"/>
                </a:cubicBezTo>
                <a:cubicBezTo>
                  <a:pt x="467193" y="2011907"/>
                  <a:pt x="449193" y="2007297"/>
                  <a:pt x="435006" y="1997475"/>
                </a:cubicBezTo>
                <a:cubicBezTo>
                  <a:pt x="410676" y="1980631"/>
                  <a:pt x="388607" y="1960624"/>
                  <a:pt x="363985" y="1944209"/>
                </a:cubicBezTo>
                <a:lnTo>
                  <a:pt x="310719" y="1908699"/>
                </a:lnTo>
                <a:cubicBezTo>
                  <a:pt x="301841" y="1902780"/>
                  <a:pt x="291631" y="1898488"/>
                  <a:pt x="284086" y="1890943"/>
                </a:cubicBezTo>
                <a:lnTo>
                  <a:pt x="221942" y="1828800"/>
                </a:lnTo>
                <a:cubicBezTo>
                  <a:pt x="213064" y="1819922"/>
                  <a:pt x="205755" y="1809131"/>
                  <a:pt x="195309" y="1802167"/>
                </a:cubicBezTo>
                <a:cubicBezTo>
                  <a:pt x="175537" y="1788985"/>
                  <a:pt x="165375" y="1784725"/>
                  <a:pt x="150920" y="1766656"/>
                </a:cubicBezTo>
                <a:cubicBezTo>
                  <a:pt x="129292" y="1739621"/>
                  <a:pt x="133636" y="1736407"/>
                  <a:pt x="115410" y="1704512"/>
                </a:cubicBezTo>
                <a:cubicBezTo>
                  <a:pt x="110116" y="1695248"/>
                  <a:pt x="103573" y="1686757"/>
                  <a:pt x="97654" y="1677879"/>
                </a:cubicBezTo>
                <a:cubicBezTo>
                  <a:pt x="94695" y="1669001"/>
                  <a:pt x="91348" y="1660244"/>
                  <a:pt x="88777" y="1651246"/>
                </a:cubicBezTo>
                <a:cubicBezTo>
                  <a:pt x="85425" y="1639514"/>
                  <a:pt x="84705" y="1626950"/>
                  <a:pt x="79899" y="1615736"/>
                </a:cubicBezTo>
                <a:cubicBezTo>
                  <a:pt x="75696" y="1605929"/>
                  <a:pt x="66916" y="1598646"/>
                  <a:pt x="62144" y="1589103"/>
                </a:cubicBezTo>
                <a:cubicBezTo>
                  <a:pt x="57959" y="1580733"/>
                  <a:pt x="57451" y="1570840"/>
                  <a:pt x="53266" y="1562470"/>
                </a:cubicBezTo>
                <a:cubicBezTo>
                  <a:pt x="48494" y="1552927"/>
                  <a:pt x="40805" y="1545100"/>
                  <a:pt x="35511" y="1535836"/>
                </a:cubicBezTo>
                <a:cubicBezTo>
                  <a:pt x="28945" y="1524346"/>
                  <a:pt x="23674" y="1512163"/>
                  <a:pt x="17755" y="1500326"/>
                </a:cubicBezTo>
                <a:cubicBezTo>
                  <a:pt x="10073" y="1446547"/>
                  <a:pt x="0" y="1384718"/>
                  <a:pt x="0" y="1331650"/>
                </a:cubicBezTo>
                <a:cubicBezTo>
                  <a:pt x="0" y="1228035"/>
                  <a:pt x="3571" y="1124411"/>
                  <a:pt x="8878" y="1020932"/>
                </a:cubicBezTo>
                <a:cubicBezTo>
                  <a:pt x="9503" y="1008747"/>
                  <a:pt x="15108" y="997332"/>
                  <a:pt x="17755" y="985421"/>
                </a:cubicBezTo>
                <a:cubicBezTo>
                  <a:pt x="23996" y="957338"/>
                  <a:pt x="27116" y="921319"/>
                  <a:pt x="44388" y="896644"/>
                </a:cubicBezTo>
                <a:cubicBezTo>
                  <a:pt x="56388" y="879502"/>
                  <a:pt x="74998" y="868004"/>
                  <a:pt x="88777" y="852256"/>
                </a:cubicBezTo>
                <a:cubicBezTo>
                  <a:pt x="138344" y="795608"/>
                  <a:pt x="65262" y="856575"/>
                  <a:pt x="142043" y="798990"/>
                </a:cubicBezTo>
                <a:cubicBezTo>
                  <a:pt x="147961" y="790112"/>
                  <a:pt x="155026" y="781900"/>
                  <a:pt x="159798" y="772357"/>
                </a:cubicBezTo>
                <a:cubicBezTo>
                  <a:pt x="163983" y="763987"/>
                  <a:pt x="162059" y="752341"/>
                  <a:pt x="168676" y="745724"/>
                </a:cubicBezTo>
                <a:cubicBezTo>
                  <a:pt x="180877" y="733523"/>
                  <a:pt x="199387" y="729612"/>
                  <a:pt x="213064" y="719091"/>
                </a:cubicBezTo>
                <a:cubicBezTo>
                  <a:pt x="318821" y="637739"/>
                  <a:pt x="241957" y="670990"/>
                  <a:pt x="337352" y="639192"/>
                </a:cubicBezTo>
                <a:cubicBezTo>
                  <a:pt x="361415" y="615129"/>
                  <a:pt x="386770" y="585587"/>
                  <a:pt x="417251" y="568170"/>
                </a:cubicBezTo>
                <a:cubicBezTo>
                  <a:pt x="427153" y="562512"/>
                  <a:pt x="471712" y="552336"/>
                  <a:pt x="479394" y="550415"/>
                </a:cubicBezTo>
                <a:cubicBezTo>
                  <a:pt x="491231" y="541537"/>
                  <a:pt x="503907" y="533680"/>
                  <a:pt x="514905" y="523782"/>
                </a:cubicBezTo>
                <a:cubicBezTo>
                  <a:pt x="533569" y="506984"/>
                  <a:pt x="544857" y="479841"/>
                  <a:pt x="568171" y="470516"/>
                </a:cubicBezTo>
                <a:lnTo>
                  <a:pt x="612559" y="452761"/>
                </a:lnTo>
                <a:cubicBezTo>
                  <a:pt x="632242" y="393713"/>
                  <a:pt x="603301" y="455570"/>
                  <a:pt x="656948" y="417250"/>
                </a:cubicBezTo>
                <a:cubicBezTo>
                  <a:pt x="668988" y="408650"/>
                  <a:pt x="671902" y="390823"/>
                  <a:pt x="683581" y="381739"/>
                </a:cubicBezTo>
                <a:cubicBezTo>
                  <a:pt x="699250" y="369552"/>
                  <a:pt x="719825" y="365319"/>
                  <a:pt x="736847" y="355106"/>
                </a:cubicBezTo>
                <a:cubicBezTo>
                  <a:pt x="749534" y="347494"/>
                  <a:pt x="760990" y="337945"/>
                  <a:pt x="772357" y="328473"/>
                </a:cubicBezTo>
                <a:cubicBezTo>
                  <a:pt x="778787" y="323115"/>
                  <a:pt x="784884" y="317254"/>
                  <a:pt x="790113" y="310718"/>
                </a:cubicBezTo>
                <a:cubicBezTo>
                  <a:pt x="796778" y="302387"/>
                  <a:pt x="798990" y="290003"/>
                  <a:pt x="807868" y="284085"/>
                </a:cubicBezTo>
                <a:cubicBezTo>
                  <a:pt x="818020" y="277317"/>
                  <a:pt x="832164" y="280013"/>
                  <a:pt x="843379" y="275207"/>
                </a:cubicBezTo>
                <a:cubicBezTo>
                  <a:pt x="873789" y="262174"/>
                  <a:pt x="908760" y="254214"/>
                  <a:pt x="932155" y="230819"/>
                </a:cubicBezTo>
                <a:lnTo>
                  <a:pt x="967666" y="195308"/>
                </a:lnTo>
                <a:cubicBezTo>
                  <a:pt x="976544" y="186430"/>
                  <a:pt x="982388" y="172645"/>
                  <a:pt x="994299" y="168675"/>
                </a:cubicBezTo>
                <a:lnTo>
                  <a:pt x="1020932" y="159798"/>
                </a:lnTo>
                <a:cubicBezTo>
                  <a:pt x="1077511" y="117365"/>
                  <a:pt x="1043398" y="135326"/>
                  <a:pt x="1136342" y="115409"/>
                </a:cubicBezTo>
                <a:cubicBezTo>
                  <a:pt x="1151096" y="112247"/>
                  <a:pt x="1166092" y="110192"/>
                  <a:pt x="1180730" y="106532"/>
                </a:cubicBezTo>
                <a:cubicBezTo>
                  <a:pt x="1219986" y="96718"/>
                  <a:pt x="1194901" y="97654"/>
                  <a:pt x="1216241" y="97654"/>
                </a:cubicBezTo>
              </a:path>
            </a:pathLst>
          </a:custGeom>
          <a:noFill/>
          <a:ln w="28575">
            <a:solidFill>
              <a:srgbClr val="C0000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1" anchor="ctr"/>
          <a:lstStyle/>
          <a:p>
            <a:pPr algn="ctr"/>
            <a:endParaRPr lang="he-IL"/>
          </a:p>
        </p:txBody>
      </p:sp>
      <p:sp>
        <p:nvSpPr>
          <p:cNvPr id="57" name="TextBox 56">
            <a:extLst>
              <a:ext uri="{FF2B5EF4-FFF2-40B4-BE49-F238E27FC236}">
                <a16:creationId xmlns:a16="http://schemas.microsoft.com/office/drawing/2014/main" id="{7DA27E81-E0FA-48AD-9E3D-01E99A239DDA}"/>
              </a:ext>
            </a:extLst>
          </p:cNvPr>
          <p:cNvSpPr txBox="1"/>
          <p:nvPr/>
        </p:nvSpPr>
        <p:spPr>
          <a:xfrm>
            <a:off x="1213392" y="4331096"/>
            <a:ext cx="433671" cy="707886"/>
          </a:xfrm>
          <a:prstGeom prst="rect">
            <a:avLst/>
          </a:prstGeom>
          <a:noFill/>
        </p:spPr>
        <p:txBody>
          <a:bodyPr wrap="square" rtlCol="1">
            <a:spAutoFit/>
          </a:bodyPr>
          <a:lstStyle/>
          <a:p>
            <a:pPr algn="l"/>
            <a:r>
              <a:rPr lang="en-US" sz="4000" b="1" dirty="0">
                <a:latin typeface="David" panose="020E0502060401010101" pitchFamily="34" charset="-79"/>
                <a:cs typeface="David" panose="020E0502060401010101" pitchFamily="34" charset="-79"/>
              </a:rPr>
              <a:t>S</a:t>
            </a:r>
            <a:endParaRPr lang="he-IL" sz="4000" b="1" dirty="0">
              <a:latin typeface="David" panose="020E0502060401010101" pitchFamily="34" charset="-79"/>
              <a:cs typeface="David" panose="020E0502060401010101" pitchFamily="34" charset="-79"/>
            </a:endParaRPr>
          </a:p>
        </p:txBody>
      </p:sp>
      <p:sp>
        <p:nvSpPr>
          <p:cNvPr id="58" name="TextBox 57">
            <a:extLst>
              <a:ext uri="{FF2B5EF4-FFF2-40B4-BE49-F238E27FC236}">
                <a16:creationId xmlns:a16="http://schemas.microsoft.com/office/drawing/2014/main" id="{24A2481E-584A-42F8-AA01-18BEE3E860D4}"/>
              </a:ext>
            </a:extLst>
          </p:cNvPr>
          <p:cNvSpPr txBox="1"/>
          <p:nvPr/>
        </p:nvSpPr>
        <p:spPr>
          <a:xfrm>
            <a:off x="3496314" y="3904255"/>
            <a:ext cx="598524" cy="646331"/>
          </a:xfrm>
          <a:prstGeom prst="rect">
            <a:avLst/>
          </a:prstGeom>
          <a:noFill/>
        </p:spPr>
        <p:txBody>
          <a:bodyPr wrap="square" rtlCol="1">
            <a:spAutoFit/>
          </a:bodyPr>
          <a:lstStyle/>
          <a:p>
            <a:pPr algn="ctr"/>
            <a:r>
              <a:rPr lang="en-US" sz="3600" b="1" dirty="0">
                <a:solidFill>
                  <a:schemeClr val="bg2">
                    <a:lumMod val="10000"/>
                  </a:schemeClr>
                </a:solidFill>
              </a:rPr>
              <a:t>T</a:t>
            </a:r>
            <a:endParaRPr lang="he-IL" sz="3600" b="1" dirty="0">
              <a:solidFill>
                <a:schemeClr val="bg2">
                  <a:lumMod val="10000"/>
                </a:schemeClr>
              </a:solidFill>
            </a:endParaRPr>
          </a:p>
        </p:txBody>
      </p:sp>
      <p:pic>
        <p:nvPicPr>
          <p:cNvPr id="81" name="שמע 80">
            <a:hlinkClick r:id="" action="ppaction://media"/>
            <a:extLst>
              <a:ext uri="{FF2B5EF4-FFF2-40B4-BE49-F238E27FC236}">
                <a16:creationId xmlns:a16="http://schemas.microsoft.com/office/drawing/2014/main" id="{DA367833-AC12-43D9-859E-A86B1EDE08CC}"/>
              </a:ext>
            </a:extLst>
          </p:cNvPr>
          <p:cNvPicPr>
            <a:picLocks noChangeAspect="1"/>
          </p:cNvPicPr>
          <p:nvPr>
            <a:audioFile r:link="rId3"/>
            <p:extLst>
              <p:ext uri="{DAA4B4D4-6D71-4841-9C94-3DE7FCFB9230}">
                <p14:media xmlns:p14="http://schemas.microsoft.com/office/powerpoint/2010/main" r:embed="rId2"/>
              </p:ext>
            </p:extLst>
          </p:nvPr>
        </p:nvPicPr>
        <p:blipFill>
          <a:blip r:embed="rId9"/>
          <a:stretch>
            <a:fillRect/>
          </a:stretch>
        </p:blipFill>
        <p:spPr>
          <a:xfrm>
            <a:off x="11488738" y="6154738"/>
            <a:ext cx="487362" cy="487362"/>
          </a:xfrm>
          <a:prstGeom prst="rect">
            <a:avLst/>
          </a:prstGeom>
        </p:spPr>
      </p:pic>
    </p:spTree>
    <p:custDataLst>
      <p:tags r:id="rId1"/>
    </p:custDataLst>
    <p:extLst>
      <p:ext uri="{BB962C8B-B14F-4D97-AF65-F5344CB8AC3E}">
        <p14:creationId xmlns:p14="http://schemas.microsoft.com/office/powerpoint/2010/main" val="1595860300"/>
      </p:ext>
    </p:extLst>
  </p:cSld>
  <p:clrMapOvr>
    <a:masterClrMapping/>
  </p:clrMapOvr>
  <mc:AlternateContent xmlns:mc="http://schemas.openxmlformats.org/markup-compatibility/2006" xmlns:p14="http://schemas.microsoft.com/office/powerpoint/2010/main">
    <mc:Choice Requires="p14">
      <p:transition spd="slow" p14:dur="2000" advTm="62565"/>
    </mc:Choice>
    <mc:Fallback xmlns="">
      <p:transition spd="slow" advTm="625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1"/>
                                        </p:tgtEl>
                                      </p:cBhvr>
                                    </p:cmd>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0"/>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3"/>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5"/>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56"/>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grpId="0" nodeType="clickEffect">
                                  <p:stCondLst>
                                    <p:cond delay="0"/>
                                  </p:stCondLst>
                                  <p:childTnLst>
                                    <p:set>
                                      <p:cBhvr>
                                        <p:cTn id="46" dur="1" fill="hold">
                                          <p:stCondLst>
                                            <p:cond delay="0"/>
                                          </p:stCondLst>
                                        </p:cTn>
                                        <p:tgtEl>
                                          <p:spTgt spid="48"/>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8"/>
                                        </p:tgtEl>
                                        <p:attrNameLst>
                                          <p:attrName>style.visibility</p:attrName>
                                        </p:attrNameLst>
                                      </p:cBhvr>
                                      <p:to>
                                        <p:strVal val="visible"/>
                                      </p:to>
                                    </p:set>
                                  </p:childTnLst>
                                </p:cTn>
                              </p:par>
                            </p:childTnLst>
                          </p:cTn>
                        </p:par>
                      </p:childTnLst>
                    </p:cTn>
                  </p:par>
                  <p:par>
                    <p:cTn id="51" fill="hold">
                      <p:stCondLst>
                        <p:cond delay="indefinite"/>
                      </p:stCondLst>
                      <p:childTnLst>
                        <p:par>
                          <p:cTn id="52" fill="hold">
                            <p:stCondLst>
                              <p:cond delay="0"/>
                            </p:stCondLst>
                            <p:childTnLst>
                              <p:par>
                                <p:cTn id="53" presetID="1" presetClass="entr" presetSubtype="0" fill="hold" nodeType="clickEffect">
                                  <p:stCondLst>
                                    <p:cond delay="0"/>
                                  </p:stCondLst>
                                  <p:childTnLst>
                                    <p:set>
                                      <p:cBhvr>
                                        <p:cTn id="5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55" fill="hold" display="0">
                  <p:stCondLst>
                    <p:cond delay="indefinite"/>
                  </p:stCondLst>
                  <p:endCondLst>
                    <p:cond evt="onStopAudio" delay="0">
                      <p:tgtEl>
                        <p:sldTgt/>
                      </p:tgtEl>
                    </p:cond>
                  </p:endCondLst>
                </p:cTn>
                <p:tgtEl>
                  <p:spTgt spid="81"/>
                </p:tgtEl>
              </p:cMediaNode>
            </p:audio>
          </p:childTnLst>
        </p:cTn>
      </p:par>
    </p:tnLst>
    <p:bldLst>
      <p:bldP spid="10" grpId="0" animBg="1"/>
      <p:bldP spid="40" grpId="0" animBg="1"/>
      <p:bldP spid="43" grpId="0"/>
      <p:bldP spid="48" grpId="0" animBg="1"/>
      <p:bldP spid="56" grpId="0" animBg="1"/>
      <p:bldP spid="57" grpId="0"/>
      <p:bldP spid="58" grpId="0"/>
    </p:bldLst>
  </p:timing>
  <p:extLst>
    <p:ext uri="{3A86A75C-4F4B-4683-9AE1-C65F6400EC91}">
      <p14:laserTraceLst xmlns:p14="http://schemas.microsoft.com/office/powerpoint/2010/main">
        <p14:tracePtLst>
          <p14:tracePt t="17270" x="9704388" y="42863"/>
          <p14:tracePt t="17278" x="9628188" y="76200"/>
          <p14:tracePt t="17286" x="9542463" y="111125"/>
          <p14:tracePt t="17294" x="9450388" y="144463"/>
          <p14:tracePt t="17302" x="9372600" y="169863"/>
          <p14:tracePt t="17310" x="9288463" y="195263"/>
          <p14:tracePt t="17318" x="9186863" y="220663"/>
          <p14:tracePt t="17326" x="9101138" y="228600"/>
          <p14:tracePt t="17334" x="8999538" y="254000"/>
          <p14:tracePt t="17342" x="8872538" y="271463"/>
          <p14:tracePt t="17350" x="8728075" y="304800"/>
          <p14:tracePt t="17359" x="8540750" y="365125"/>
          <p14:tracePt t="17366" x="8337550" y="423863"/>
          <p14:tracePt t="17374" x="8074025" y="484188"/>
          <p14:tracePt t="17382" x="7785100" y="568325"/>
          <p14:tracePt t="17391" x="7445375" y="661988"/>
          <p14:tracePt t="17398" x="7123113" y="763588"/>
          <p14:tracePt t="17407" x="6826250" y="874713"/>
          <p14:tracePt t="17414" x="6554788" y="993775"/>
          <p14:tracePt t="17423" x="6308725" y="1103313"/>
          <p14:tracePt t="17430" x="6088063" y="1214438"/>
          <p14:tracePt t="17438" x="5875338" y="1306513"/>
          <p14:tracePt t="17446" x="5705475" y="1409700"/>
          <p14:tracePt t="17454" x="5586413" y="1468438"/>
          <p14:tracePt t="17462" x="5484813" y="1519238"/>
          <p14:tracePt t="17470" x="5383213" y="1577975"/>
          <p14:tracePt t="17486" x="5307013" y="1638300"/>
          <p14:tracePt t="17502" x="5238750" y="1689100"/>
          <p14:tracePt t="17510" x="5221288" y="1706563"/>
          <p14:tracePt t="17518" x="5203825" y="1731963"/>
          <p14:tracePt t="17522" x="5187950" y="1757363"/>
          <p14:tracePt t="17534" x="5187950" y="1765300"/>
          <p14:tracePt t="17542" x="5187950" y="1782763"/>
          <p14:tracePt t="17558" x="5187950" y="1808163"/>
          <p14:tracePt t="17566" x="5203825" y="1841500"/>
          <p14:tracePt t="17575" x="5221288" y="1884363"/>
          <p14:tracePt t="17582" x="5246688" y="1952625"/>
          <p14:tracePt t="17586" x="5281613" y="2011363"/>
          <p14:tracePt t="17594" x="5314950" y="2071688"/>
          <p14:tracePt t="17602" x="5332413" y="2097088"/>
          <p14:tracePt t="17610" x="5340350" y="2122488"/>
          <p14:tracePt t="17618" x="5348288" y="2138363"/>
          <p14:tracePt t="17627" x="5365750" y="2173288"/>
          <p14:tracePt t="17635" x="5373688" y="2181225"/>
          <p14:tracePt t="17642" x="5383213" y="2224088"/>
          <p14:tracePt t="17646" x="5399088" y="2249488"/>
          <p14:tracePt t="17654" x="5408613" y="2274888"/>
          <p14:tracePt t="17662" x="5424488" y="2292350"/>
          <p14:tracePt t="17670" x="5434013" y="2308225"/>
          <p14:tracePt t="17687" x="5434013" y="2325688"/>
          <p14:tracePt t="17695" x="5434013" y="2333625"/>
          <p14:tracePt t="17702" x="5434013" y="2343150"/>
          <p14:tracePt t="17743" x="5434013" y="2351088"/>
          <p14:tracePt t="17783" x="5434013" y="2368550"/>
          <p14:tracePt t="17791" x="5434013" y="2384425"/>
          <p14:tracePt t="17799" x="5434013" y="2401888"/>
          <p14:tracePt t="17807" x="5434013" y="2409825"/>
          <p14:tracePt t="17815" x="5434013" y="2435225"/>
          <p14:tracePt t="17824" x="5424488" y="2452688"/>
          <p14:tracePt t="17831" x="5416550" y="2478088"/>
          <p14:tracePt t="17840" x="5399088" y="2513013"/>
          <p14:tracePt t="17847" x="5399088" y="2538413"/>
          <p14:tracePt t="17855" x="5391150" y="2546350"/>
          <p14:tracePt t="17863" x="5391150" y="2579688"/>
          <p14:tracePt t="17871" x="5383213" y="2605088"/>
          <p14:tracePt t="17879" x="5373688" y="2614613"/>
          <p14:tracePt t="17911" x="5373688" y="2622550"/>
          <p14:tracePt t="17943" x="5373688" y="2630488"/>
          <p14:tracePt t="17951" x="5357813" y="2640013"/>
          <p14:tracePt t="17959" x="5348288" y="2647950"/>
          <p14:tracePt t="17967" x="5348288" y="2655888"/>
          <p14:tracePt t="17975" x="5340350" y="2665413"/>
          <p14:tracePt t="17983" x="5322888" y="2673350"/>
          <p14:tracePt t="17991" x="5322888" y="2682875"/>
          <p14:tracePt t="17998" x="5314950" y="2690813"/>
          <p14:tracePt t="18007" x="5297488" y="2698750"/>
          <p14:tracePt t="18015" x="5297488" y="2708275"/>
          <p14:tracePt t="18024" x="5297488" y="2716213"/>
          <p14:tracePt t="18031" x="5281613" y="2724150"/>
          <p14:tracePt t="18047" x="5272088" y="2733675"/>
          <p14:tracePt t="18147" x="5256213" y="2749550"/>
          <p14:tracePt t="18159" x="5195888" y="2767013"/>
          <p14:tracePt t="18167" x="5153025" y="2767013"/>
          <p14:tracePt t="18175" x="5102225" y="2774950"/>
          <p14:tracePt t="18183" x="5060950" y="2792413"/>
          <p14:tracePt t="18191" x="5008563" y="2809875"/>
          <p14:tracePt t="18199" x="4975225" y="2817813"/>
          <p14:tracePt t="18207" x="4924425" y="2835275"/>
          <p14:tracePt t="18215" x="4881563" y="2835275"/>
          <p14:tracePt t="18224" x="4856163" y="2843213"/>
          <p14:tracePt t="18231" x="4838700" y="2851150"/>
          <p14:tracePt t="18240" x="4830763" y="2860675"/>
          <p14:tracePt t="18247" x="4813300" y="2868613"/>
          <p14:tracePt t="18352" x="4797425" y="2868613"/>
          <p14:tracePt t="18359" x="4772025" y="2868613"/>
          <p14:tracePt t="18375" x="4746625" y="2868613"/>
          <p14:tracePt t="18383" x="4737100" y="2868613"/>
          <p14:tracePt t="18391" x="4729163" y="2868613"/>
          <p14:tracePt t="18399" x="4711700" y="2868613"/>
          <p14:tracePt t="18408" x="4703763" y="2868613"/>
          <p14:tracePt t="18415" x="4670425" y="2868613"/>
          <p14:tracePt t="18424" x="4643438" y="2868613"/>
          <p14:tracePt t="18431" x="4618038" y="2868613"/>
          <p14:tracePt t="18438" x="4584700" y="2868613"/>
          <p14:tracePt t="18446" x="4576763" y="2868613"/>
          <p14:tracePt t="18455" x="4584700" y="2860675"/>
          <p14:tracePt t="18503" x="4567238" y="2851150"/>
          <p14:tracePt t="18518" x="4551363" y="2851150"/>
          <p14:tracePt t="18534" x="4533900" y="2851150"/>
          <p14:tracePt t="18551" x="4516438" y="2851150"/>
          <p14:tracePt t="18567" x="4508500" y="2851150"/>
          <p14:tracePt t="18575" x="4500563" y="2851150"/>
          <p14:tracePt t="18583" x="4491038" y="2851150"/>
          <p14:tracePt t="18591" x="4483100" y="2851150"/>
          <p14:tracePt t="18599" x="4473575" y="2843213"/>
          <p14:tracePt t="18623" x="4457700" y="2835275"/>
          <p14:tracePt t="18631" x="4448175" y="2825750"/>
          <p14:tracePt t="18639" x="4440238" y="2825750"/>
          <p14:tracePt t="18647" x="4432300" y="2825750"/>
          <p14:tracePt t="18655" x="4397375" y="2817813"/>
          <p14:tracePt t="18662" x="4346575" y="2800350"/>
          <p14:tracePt t="18670" x="4321175" y="2792413"/>
          <p14:tracePt t="18679" x="4278313" y="2784475"/>
          <p14:tracePt t="18687" x="4244975" y="2774950"/>
          <p14:tracePt t="18695" x="4186238" y="2767013"/>
          <p14:tracePt t="18702" x="4160838" y="2767013"/>
          <p14:tracePt t="18710" x="4100513" y="2749550"/>
          <p14:tracePt t="18718" x="4041775" y="2749550"/>
          <p14:tracePt t="18726" x="3981450" y="2741613"/>
          <p14:tracePt t="18735" x="3940175" y="2741613"/>
          <p14:tracePt t="18742" x="3914775" y="2733675"/>
          <p14:tracePt t="18751" x="3887788" y="2733675"/>
          <p14:tracePt t="18759" x="3846513" y="2733675"/>
          <p14:tracePt t="18767" x="3795713" y="2724150"/>
          <p14:tracePt t="18775" x="3735388" y="2724150"/>
          <p14:tracePt t="18782" x="3692525" y="2724150"/>
          <p14:tracePt t="18791" x="3659188" y="2716213"/>
          <p14:tracePt t="18798" x="3633788" y="2708275"/>
          <p14:tracePt t="18807" x="3608388" y="2708275"/>
          <p14:tracePt t="18815" x="3600450" y="2698750"/>
          <p14:tracePt t="18823" x="3590925" y="2698750"/>
          <p14:tracePt t="18862" x="3575050" y="2698750"/>
          <p14:tracePt t="18879" x="3557588" y="2698750"/>
          <p14:tracePt t="18887" x="3549650" y="2698750"/>
          <p14:tracePt t="18894" x="3540125" y="2698750"/>
          <p14:tracePt t="19494" x="3532188" y="2698750"/>
          <p14:tracePt t="19502" x="3514725" y="2698750"/>
          <p14:tracePt t="19511" x="3471863" y="2698750"/>
          <p14:tracePt t="19518" x="3413125" y="2698750"/>
          <p14:tracePt t="19523" x="3379788" y="2690813"/>
          <p14:tracePt t="19526" x="3344863" y="2690813"/>
          <p14:tracePt t="19534" x="3327400" y="2690813"/>
          <p14:tracePt t="19543" x="3302000" y="2690813"/>
          <p14:tracePt t="19550" x="3268663" y="2690813"/>
          <p14:tracePt t="19558" x="3225800" y="2690813"/>
          <p14:tracePt t="19567" x="3184525" y="2690813"/>
          <p14:tracePt t="19575" x="3159125" y="2690813"/>
          <p14:tracePt t="19647" x="3141663" y="2690813"/>
          <p14:tracePt t="19759" x="3149600" y="2682875"/>
          <p14:tracePt t="19767" x="3141663" y="2682875"/>
          <p14:tracePt t="19775" x="3132138" y="2682875"/>
          <p14:tracePt t="19799" x="3132138" y="2673350"/>
          <p14:tracePt t="19895" x="3132138" y="2655888"/>
          <p14:tracePt t="19903" x="3132138" y="2640013"/>
          <p14:tracePt t="19935" x="3132138" y="2630488"/>
          <p14:tracePt t="19943" x="3141663" y="2630488"/>
          <p14:tracePt t="19951" x="3149600" y="2630488"/>
          <p14:tracePt t="19959" x="3159125" y="2630488"/>
          <p14:tracePt t="20147" x="3167063" y="2630488"/>
          <p14:tracePt t="20156" x="3175000" y="2630488"/>
          <p14:tracePt t="20171" x="3209925" y="2630488"/>
          <p14:tracePt t="20179" x="3235325" y="2630488"/>
          <p14:tracePt t="20188" x="3251200" y="2630488"/>
          <p14:tracePt t="20195" x="3276600" y="2630488"/>
          <p14:tracePt t="20203" x="3294063" y="2630488"/>
          <p14:tracePt t="20207" x="3302000" y="2630488"/>
          <p14:tracePt t="20211" x="3311525" y="2630488"/>
          <p14:tracePt t="20219" x="3319463" y="2630488"/>
          <p14:tracePt t="20227" x="3327400" y="2630488"/>
          <p14:tracePt t="20235" x="3344863" y="2630488"/>
          <p14:tracePt t="20243" x="3354388" y="2630488"/>
          <p14:tracePt t="20251" x="3354388" y="2640013"/>
          <p14:tracePt t="20259" x="3362325" y="2640013"/>
          <p14:tracePt t="20268" x="3370263" y="2640013"/>
          <p14:tracePt t="20271" x="3379788" y="2640013"/>
          <p14:tracePt t="20279" x="3387725" y="2640013"/>
          <p14:tracePt t="20286" x="3395663" y="2647950"/>
          <p14:tracePt t="20295" x="3413125" y="2655888"/>
          <p14:tracePt t="20303" x="3430588" y="2665413"/>
          <p14:tracePt t="20327" x="3438525" y="2665413"/>
          <p14:tracePt t="20335" x="3463925" y="2665413"/>
          <p14:tracePt t="20342" x="3506788" y="2673350"/>
          <p14:tracePt t="20351" x="3532188" y="2682875"/>
          <p14:tracePt t="20358" x="3565525" y="2682875"/>
          <p14:tracePt t="20367" x="3616325" y="2690813"/>
          <p14:tracePt t="20374" x="3659188" y="2690813"/>
          <p14:tracePt t="20383" x="3684588" y="2690813"/>
          <p14:tracePt t="20391" x="3709988" y="2690813"/>
          <p14:tracePt t="20399" x="3719513" y="2690813"/>
          <p14:tracePt t="20407" x="3727450" y="2690813"/>
          <p14:tracePt t="20423" x="3744913" y="2690813"/>
          <p14:tracePt t="20431" x="3770313" y="2690813"/>
          <p14:tracePt t="20440" x="3821113" y="2690813"/>
          <p14:tracePt t="20447" x="3879850" y="2690813"/>
          <p14:tracePt t="20455" x="3965575" y="2690813"/>
          <p14:tracePt t="20463" x="4067175" y="2690813"/>
          <p14:tracePt t="20471" x="4211638" y="2682875"/>
          <p14:tracePt t="20478" x="4346575" y="2665413"/>
          <p14:tracePt t="20487" x="4508500" y="2640013"/>
          <p14:tracePt t="20495" x="4695825" y="2622550"/>
          <p14:tracePt t="20503" x="4899025" y="2614613"/>
          <p14:tracePt t="20511" x="5111750" y="2597150"/>
          <p14:tracePt t="20519" x="5322888" y="2579688"/>
          <p14:tracePt t="20527" x="5535613" y="2571750"/>
          <p14:tracePt t="20543" x="5738813" y="2571750"/>
          <p14:tracePt t="20559" x="5943600" y="2571750"/>
          <p14:tracePt t="20568" x="6121400" y="2571750"/>
          <p14:tracePt t="20575" x="6324600" y="2571750"/>
          <p14:tracePt t="20583" x="6529388" y="2571750"/>
          <p14:tracePt t="20591" x="6732588" y="2571750"/>
          <p14:tracePt t="20595" x="6935788" y="2554288"/>
          <p14:tracePt t="20599" x="7148513" y="2563813"/>
          <p14:tracePt t="20607" x="7419975" y="2589213"/>
          <p14:tracePt t="20615" x="7777163" y="2630488"/>
          <p14:tracePt t="20623" x="8201025" y="2708275"/>
          <p14:tracePt t="20631" x="8677275" y="2767013"/>
          <p14:tracePt t="20640" x="9177338" y="2825750"/>
          <p14:tracePt t="20647" x="9737725" y="2886075"/>
          <p14:tracePt t="20656" x="10340975" y="2928938"/>
          <p14:tracePt t="20659" x="10868025" y="2970213"/>
          <p14:tracePt t="20667" x="11418888" y="2987675"/>
          <p14:tracePt t="20675" x="11877675" y="2987675"/>
          <p14:tracePt t="34309" x="10756900" y="17463"/>
          <p14:tracePt t="34309" x="10672763" y="25400"/>
          <p14:tracePt t="34309" x="10655300" y="33338"/>
          <p14:tracePt t="34309" x="10647363" y="33338"/>
          <p14:tracePt t="34309" x="10637838" y="58738"/>
          <p14:tracePt t="34309" x="10637838" y="111125"/>
          <p14:tracePt t="34309" x="10637838" y="136525"/>
          <p14:tracePt t="34309" x="10637838" y="212725"/>
          <p14:tracePt t="34309" x="10637838" y="322263"/>
          <p14:tracePt t="34309" x="10637838" y="474663"/>
          <p14:tracePt t="34309" x="10637838" y="644525"/>
          <p14:tracePt t="34309" x="10647363" y="798513"/>
          <p14:tracePt t="34309" x="10672763" y="941388"/>
          <p14:tracePt t="34309" x="10688638" y="1085850"/>
          <p14:tracePt t="34309" x="10714038" y="1230313"/>
          <p14:tracePt t="34309" x="10756900" y="1409700"/>
          <p14:tracePt t="34309" x="10782300" y="1603375"/>
          <p14:tracePt t="34309" x="10833100" y="1851025"/>
          <p14:tracePt t="34309" x="10858500" y="2097088"/>
          <p14:tracePt t="34309" x="10926763" y="2384425"/>
          <p14:tracePt t="34309" x="11012488" y="2647950"/>
          <p14:tracePt t="34309" x="11071225" y="2876550"/>
          <p14:tracePt t="34309" x="11147425" y="3106738"/>
          <p14:tracePt t="34309" x="11207750" y="3284538"/>
          <p14:tracePt t="34309" x="11241088" y="3429000"/>
          <p14:tracePt t="34309" x="11274425" y="3556000"/>
          <p14:tracePt t="34309" x="11309350" y="3692525"/>
          <p14:tracePt t="34309" x="11360150" y="3819525"/>
          <p14:tracePt t="34309" x="11403013" y="3963988"/>
          <p14:tracePt t="34309" x="11461750" y="4098925"/>
          <p14:tracePt t="34309" x="11520488" y="4260850"/>
          <p14:tracePt t="34309" x="11588750" y="4448175"/>
          <p14:tracePt t="34309" x="11649075" y="4600575"/>
          <p14:tracePt t="34309" x="11717338" y="4760913"/>
          <p14:tracePt t="34309" x="11768138" y="4889500"/>
          <p14:tracePt t="34309" x="11809413" y="5006975"/>
          <p14:tracePt t="34309" x="11844338" y="5084763"/>
          <p14:tracePt t="34309" x="11869738" y="5143500"/>
          <p14:tracePt t="34309" x="11885613" y="5194300"/>
          <p14:tracePt t="34309" x="11895138" y="5254625"/>
          <p14:tracePt t="34309" x="11912600" y="5305425"/>
          <p14:tracePt t="34309" x="11945938" y="5364163"/>
          <p14:tracePt t="34309" x="11963400" y="5422900"/>
          <p14:tracePt t="34309" x="11996738" y="5500688"/>
          <p14:tracePt t="34309" x="12039600" y="5686425"/>
          <p14:tracePt t="34309" x="12072938" y="5856288"/>
          <p14:tracePt t="34309" x="12123738" y="6000750"/>
          <p14:tracePt t="34309" x="12149138" y="6102350"/>
          <p14:tracePt t="34309" x="12184063" y="6196013"/>
          <p14:tracePt t="34309" x="12158663" y="6416675"/>
          <p14:tracePt t="34309" x="12149138" y="6434138"/>
          <p14:tracePt t="34309" x="12141200" y="6442075"/>
          <p14:tracePt t="34309" x="12133263" y="6450013"/>
          <p14:tracePt t="34309" x="12123738" y="6450013"/>
          <p14:tracePt t="34309" x="12123738" y="6459538"/>
          <p14:tracePt t="34309" x="12098338" y="6459538"/>
          <p14:tracePt t="34309" x="12065000" y="6459538"/>
          <p14:tracePt t="34309" x="12055475" y="6459538"/>
          <p14:tracePt t="34309" x="12030075" y="6459538"/>
          <p14:tracePt t="34309" x="12014200" y="6459538"/>
          <p14:tracePt t="34309" x="11996738" y="6459538"/>
          <p14:tracePt t="34309" x="11988800" y="6459538"/>
          <p14:tracePt t="34309" x="11971338" y="6459538"/>
          <p14:tracePt t="34309" x="11945938" y="6459538"/>
          <p14:tracePt t="34309" x="11928475" y="6459538"/>
          <p14:tracePt t="34309" x="11912600" y="6459538"/>
          <p14:tracePt t="34309" x="11903075" y="6450013"/>
          <p14:tracePt t="34309" x="11885613" y="6450013"/>
          <p14:tracePt t="34309" x="11869738" y="6450013"/>
          <p14:tracePt t="34309" x="11860213" y="6450013"/>
          <p14:tracePt t="34309" x="11852275" y="6442075"/>
          <p14:tracePt t="34309" x="11844338" y="6442075"/>
          <p14:tracePt t="34309" x="11826875" y="6442075"/>
          <p14:tracePt t="34309" x="11809413" y="6442075"/>
          <p14:tracePt t="34309" x="11801475" y="6442075"/>
          <p14:tracePt t="34309" x="11826875" y="6399213"/>
          <p14:tracePt t="34309" x="11818938" y="6399213"/>
          <p14:tracePt t="34309" x="11776075" y="6399213"/>
          <p14:tracePt t="34309" x="11699875" y="6399213"/>
          <p14:tracePt t="34309" x="11598275" y="6416675"/>
          <p14:tracePt t="34309" x="11487150" y="6424613"/>
          <p14:tracePt t="34309" x="11368088" y="6450013"/>
          <p14:tracePt t="34309" x="11233150" y="6459538"/>
          <p14:tracePt t="34309" x="11104563" y="6467475"/>
          <p14:tracePt t="34309" x="10977563" y="6484938"/>
          <p14:tracePt t="34309" x="10875963" y="6492875"/>
          <p14:tracePt t="34309" x="10774363" y="6500813"/>
          <p14:tracePt t="34309" x="10672763" y="6500813"/>
          <p14:tracePt t="34309" x="10579100" y="6500813"/>
          <p14:tracePt t="34309" x="10477500" y="6500813"/>
          <p14:tracePt t="34309" x="10366375" y="6500813"/>
          <p14:tracePt t="34309" x="10247313" y="6500813"/>
          <p14:tracePt t="34309" x="10163175" y="6500813"/>
          <p14:tracePt t="34309" x="10094913" y="6500813"/>
          <p14:tracePt t="34309" x="10086975" y="6492875"/>
          <p14:tracePt t="34309" x="10077450" y="6475413"/>
          <p14:tracePt t="34309" x="10077450" y="6424613"/>
          <p14:tracePt t="34309" x="10077450" y="6323013"/>
          <p14:tracePt t="34309" x="10102850" y="6196013"/>
          <p14:tracePt t="34309" x="10179050" y="6043613"/>
          <p14:tracePt t="34309" x="10256838" y="5899150"/>
          <p14:tracePt t="34309" x="10383838" y="5678488"/>
          <p14:tracePt t="34309" x="10561638" y="5414963"/>
          <p14:tracePt t="34309" x="10756900" y="5151438"/>
          <p14:tracePt t="34309" x="10952163" y="4864100"/>
          <p14:tracePt t="34309" x="11182350" y="4549775"/>
          <p14:tracePt t="34309" x="11360150" y="4235450"/>
          <p14:tracePt t="34309" x="11580813" y="3836988"/>
          <p14:tracePt t="34309" x="11776075" y="3446463"/>
          <p14:tracePt t="34309" x="12030075" y="2886075"/>
          <p14:tracePt t="46403" x="10868025" y="76200"/>
          <p14:tracePt t="46410" x="10731500" y="127000"/>
          <p14:tracePt t="46419" x="10621963" y="169863"/>
          <p14:tracePt t="46427" x="10467975" y="238125"/>
          <p14:tracePt t="46435" x="10290175" y="288925"/>
          <p14:tracePt t="46443" x="10052050" y="373063"/>
          <p14:tracePt t="46451" x="9848850" y="441325"/>
          <p14:tracePt t="46459" x="9585325" y="525463"/>
          <p14:tracePt t="46467" x="9321800" y="593725"/>
          <p14:tracePt t="46476" x="9093200" y="654050"/>
          <p14:tracePt t="46483" x="8923338" y="704850"/>
          <p14:tracePt t="46490" x="8745538" y="763588"/>
          <p14:tracePt t="46498" x="8601075" y="798513"/>
          <p14:tracePt t="46506" x="8499475" y="831850"/>
          <p14:tracePt t="46514" x="8421688" y="839788"/>
          <p14:tracePt t="46522" x="8413750" y="839788"/>
          <p14:tracePt t="46530" x="8396288" y="839788"/>
          <p14:tracePt t="46538" x="8380413" y="849313"/>
          <p14:tracePt t="46562" x="8370888" y="849313"/>
          <p14:tracePt t="46570" x="8345488" y="849313"/>
          <p14:tracePt t="46594" x="8337550" y="849313"/>
          <p14:tracePt t="46602" x="8320088" y="865188"/>
          <p14:tracePt t="46627" x="8312150" y="865188"/>
          <p14:tracePt t="46642" x="8294688" y="865188"/>
          <p14:tracePt t="46658" x="8277225" y="865188"/>
          <p14:tracePt t="46666" x="8269288" y="865188"/>
          <p14:tracePt t="46675" x="8251825" y="865188"/>
          <p14:tracePt t="46682" x="8243888" y="865188"/>
          <p14:tracePt t="46691" x="8226425" y="865188"/>
          <p14:tracePt t="46698" x="8210550" y="874713"/>
          <p14:tracePt t="46714" x="8193088" y="874713"/>
          <p14:tracePt t="46722" x="8159750" y="874713"/>
          <p14:tracePt t="46730" x="8150225" y="874713"/>
          <p14:tracePt t="46738" x="8124825" y="874713"/>
          <p14:tracePt t="46746" x="8108950" y="874713"/>
          <p14:tracePt t="46754" x="8091488" y="882650"/>
          <p14:tracePt t="46762" x="8066088" y="882650"/>
          <p14:tracePt t="46770" x="8031163" y="882650"/>
          <p14:tracePt t="46778" x="7989888" y="882650"/>
          <p14:tracePt t="46788" x="7939088" y="882650"/>
          <p14:tracePt t="46794" x="7886700" y="882650"/>
          <p14:tracePt t="46802" x="7845425" y="882650"/>
          <p14:tracePt t="46810" x="7810500" y="882650"/>
          <p14:tracePt t="46819" x="7794625" y="882650"/>
          <p14:tracePt t="46826" x="7785100" y="882650"/>
          <p14:tracePt t="46850" x="7802563" y="874713"/>
          <p14:tracePt t="46859" x="7820025" y="857250"/>
          <p14:tracePt t="46866" x="7878763" y="831850"/>
          <p14:tracePt t="46877" x="7954963" y="781050"/>
          <p14:tracePt t="46882" x="8056563" y="738188"/>
          <p14:tracePt t="46892" x="8175625" y="687388"/>
          <p14:tracePt t="46898" x="8320088" y="644525"/>
          <p14:tracePt t="46906" x="8472488" y="593725"/>
          <p14:tracePt t="46915" x="8601075" y="542925"/>
          <p14:tracePt t="46922" x="8736013" y="500063"/>
          <p14:tracePt t="46930" x="8864600" y="458788"/>
          <p14:tracePt t="46938" x="8982075" y="423863"/>
          <p14:tracePt t="46946" x="9110663" y="390525"/>
          <p14:tracePt t="46954" x="9212263" y="357188"/>
          <p14:tracePt t="46962" x="9331325" y="322263"/>
          <p14:tracePt t="46970" x="9483725" y="246063"/>
          <p14:tracePt t="46978" x="9628188" y="152400"/>
          <p14:tracePt t="46986" x="9747250" y="93663"/>
          <p14:tracePt t="46994" x="9874250" y="50800"/>
          <p14:tracePt t="47002" x="10001250" y="17463"/>
          <p14:tracePt t="47163" x="11114088" y="33338"/>
          <p14:tracePt t="47171" x="11198225" y="42863"/>
          <p14:tracePt t="47178" x="11274425" y="68263"/>
          <p14:tracePt t="47187" x="11291888" y="68263"/>
          <p14:tracePt t="47195" x="11309350" y="68263"/>
          <p14:tracePt t="47202" x="11334750" y="84138"/>
          <p14:tracePt t="47210" x="11342688" y="84138"/>
          <p14:tracePt t="47243" x="11352213" y="84138"/>
          <p14:tracePt t="47274" x="11352213" y="93663"/>
          <p14:tracePt t="47315" x="11352213" y="101600"/>
          <p14:tracePt t="47339" x="11309350" y="101600"/>
          <p14:tracePt t="47347" x="11291888" y="111125"/>
          <p14:tracePt t="47355" x="11223625" y="127000"/>
          <p14:tracePt t="47363" x="11037888" y="177800"/>
          <p14:tracePt t="47371" x="10774363" y="263525"/>
          <p14:tracePt t="47378" x="10528300" y="288925"/>
          <p14:tracePt t="47387" x="10247313" y="339725"/>
          <p14:tracePt t="47395" x="9932988" y="407988"/>
          <p14:tracePt t="47403" x="9645650" y="492125"/>
          <p14:tracePt t="47411" x="9356725" y="603250"/>
          <p14:tracePt t="47420" x="9024938" y="746125"/>
          <p14:tracePt t="47427" x="8669338" y="874713"/>
          <p14:tracePt t="47435" x="8345488" y="1001713"/>
          <p14:tracePt t="47443" x="8023225" y="1128713"/>
          <p14:tracePt t="47452" x="7759700" y="1214438"/>
          <p14:tracePt t="47459" x="7573963" y="1281113"/>
          <p14:tracePt t="47467" x="7419975" y="1349375"/>
          <p14:tracePt t="47475" x="7259638" y="1409700"/>
          <p14:tracePt t="47483" x="7158038" y="1460500"/>
          <p14:tracePt t="47492" x="7064375" y="1501775"/>
          <p14:tracePt t="47498" x="7004050" y="1552575"/>
          <p14:tracePt t="47506" x="6935788" y="1603375"/>
          <p14:tracePt t="47514" x="6884988" y="1638300"/>
          <p14:tracePt t="47522" x="6834188" y="1681163"/>
          <p14:tracePt t="47531" x="6775450" y="1722438"/>
          <p14:tracePt t="47539" x="6707188" y="1765300"/>
          <p14:tracePt t="47547" x="6648450" y="1798638"/>
          <p14:tracePt t="47554" x="6570663" y="1851025"/>
          <p14:tracePt t="47563" x="6435725" y="1901825"/>
          <p14:tracePt t="47570" x="6308725" y="1960563"/>
          <p14:tracePt t="47579" x="6172200" y="2036763"/>
          <p14:tracePt t="47586" x="6045200" y="2079625"/>
          <p14:tracePt t="47595" x="5908675" y="2130425"/>
          <p14:tracePt t="47602" x="5789613" y="2173288"/>
          <p14:tracePt t="47610" x="5688013" y="2224088"/>
          <p14:tracePt t="47618" x="5568950" y="2266950"/>
          <p14:tracePt t="47626" x="5467350" y="2317750"/>
          <p14:tracePt t="47634" x="5391150" y="2351088"/>
          <p14:tracePt t="47643" x="5373688" y="2351088"/>
          <p14:tracePt t="47650" x="5314950" y="2376488"/>
          <p14:tracePt t="47659" x="5264150" y="2393950"/>
          <p14:tracePt t="47666" x="5246688" y="2401888"/>
          <p14:tracePt t="47675" x="5195888" y="2419350"/>
          <p14:tracePt t="47683" x="5162550" y="2435225"/>
          <p14:tracePt t="47692" x="5119688" y="2452688"/>
          <p14:tracePt t="47698" x="5094288" y="2460625"/>
          <p14:tracePt t="47706" x="5060950" y="2478088"/>
          <p14:tracePt t="47714" x="5043488" y="2495550"/>
          <p14:tracePt t="47723" x="5026025" y="2495550"/>
          <p14:tracePt t="47730" x="5008563" y="2503488"/>
          <p14:tracePt t="47738" x="4975225" y="2520950"/>
          <p14:tracePt t="47746" x="4957763" y="2528888"/>
          <p14:tracePt t="47754" x="4932363" y="2528888"/>
          <p14:tracePt t="47762" x="4924425" y="2528888"/>
          <p14:tracePt t="47770" x="4906963" y="2546350"/>
          <p14:tracePt t="47787" x="4891088" y="2554288"/>
          <p14:tracePt t="47811" x="4865688" y="2579688"/>
          <p14:tracePt t="47818" x="4848225" y="2597150"/>
          <p14:tracePt t="47827" x="4830763" y="2605088"/>
          <p14:tracePt t="47834" x="4822825" y="2622550"/>
          <p14:tracePt t="47843" x="4805363" y="2630488"/>
          <p14:tracePt t="47850" x="4787900" y="2640013"/>
          <p14:tracePt t="47859" x="4772025" y="2655888"/>
          <p14:tracePt t="47882" x="4754563" y="2682875"/>
          <p14:tracePt t="47891" x="4746625" y="2698750"/>
          <p14:tracePt t="47898" x="4737100" y="2708275"/>
          <p14:tracePt t="47907" x="4737100" y="2716213"/>
          <p14:tracePt t="47922" x="4729163" y="2733675"/>
          <p14:tracePt t="47963" x="4721225" y="2733675"/>
          <p14:tracePt t="47971" x="4711700" y="2733675"/>
          <p14:tracePt t="48175" x="4703763" y="2733675"/>
          <p14:tracePt t="48643" x="4695825" y="2749550"/>
          <p14:tracePt t="48651" x="4686300" y="2792413"/>
          <p14:tracePt t="48659" x="4643438" y="2843213"/>
          <p14:tracePt t="48667" x="4618038" y="2903538"/>
          <p14:tracePt t="48676" x="4602163" y="2944813"/>
          <p14:tracePt t="48684" x="4576763" y="2987675"/>
          <p14:tracePt t="48692" x="4559300" y="3046413"/>
          <p14:tracePt t="48699" x="4551363" y="3081338"/>
          <p14:tracePt t="48703" x="4533900" y="3140075"/>
          <p14:tracePt t="48711" x="4533900" y="3200400"/>
          <p14:tracePt t="48719" x="4533900" y="3259138"/>
          <p14:tracePt t="48727" x="4533900" y="3370263"/>
          <p14:tracePt t="48735" x="4533900" y="3513138"/>
          <p14:tracePt t="48743" x="4533900" y="3657600"/>
          <p14:tracePt t="48752" x="4541838" y="3786188"/>
          <p14:tracePt t="48760" x="4567238" y="3921125"/>
          <p14:tracePt t="48763" x="4584700" y="4083050"/>
          <p14:tracePt t="48771" x="4584700" y="4252913"/>
          <p14:tracePt t="48779" x="4584700" y="4387850"/>
          <p14:tracePt t="48787" x="4576763" y="4506913"/>
          <p14:tracePt t="48795" x="4541838" y="4618038"/>
          <p14:tracePt t="48803" x="4508500" y="4710113"/>
          <p14:tracePt t="48811" x="4473575" y="4770438"/>
          <p14:tracePt t="48819" x="4465638" y="4786313"/>
          <p14:tracePt t="48827" x="4457700" y="4795838"/>
          <p14:tracePt t="48835" x="4440238" y="4803775"/>
          <p14:tracePt t="48911" x="4432300" y="4838700"/>
          <p14:tracePt t="48919" x="4414838" y="4846638"/>
          <p14:tracePt t="48927" x="4346575" y="4864100"/>
          <p14:tracePt t="48935" x="4252913" y="4889500"/>
          <p14:tracePt t="48947" x="4168775" y="4922838"/>
          <p14:tracePt t="48955" x="4092575" y="4940300"/>
          <p14:tracePt t="48963" x="4032250" y="4965700"/>
          <p14:tracePt t="48971" x="4016375" y="4973638"/>
          <p14:tracePt t="48979" x="4006850" y="4973638"/>
          <p14:tracePt t="48987" x="3998913" y="4973638"/>
          <p14:tracePt t="49003" x="3990975" y="4973638"/>
          <p14:tracePt t="49011" x="3981450" y="4991100"/>
          <p14:tracePt t="49019" x="3930650" y="5006975"/>
          <p14:tracePt t="49027" x="3879850" y="5049838"/>
          <p14:tracePt t="49035" x="3829050" y="5075238"/>
          <p14:tracePt t="49043" x="3795713" y="5110163"/>
          <p14:tracePt t="49051" x="3744913" y="5143500"/>
          <p14:tracePt t="49059" x="3616325" y="5202238"/>
          <p14:tracePt t="49067" x="3481388" y="5270500"/>
          <p14:tracePt t="49075" x="3379788" y="5321300"/>
          <p14:tracePt t="49083" x="3276600" y="5356225"/>
          <p14:tracePt t="49091" x="3200400" y="5389563"/>
          <p14:tracePt t="49099" x="3124200" y="5414963"/>
          <p14:tracePt t="49108" x="3098800" y="5422900"/>
          <p14:tracePt t="49115" x="3065463" y="5440363"/>
          <p14:tracePt t="49123" x="3055938" y="5440363"/>
          <p14:tracePt t="49131" x="3030538" y="5448300"/>
          <p14:tracePt t="49139" x="2989263" y="5475288"/>
          <p14:tracePt t="49147" x="2936875" y="5483225"/>
          <p14:tracePt t="49155" x="2895600" y="5500688"/>
          <p14:tracePt t="49163" x="2870200" y="5508625"/>
          <p14:tracePt t="49171" x="2827338" y="5516563"/>
          <p14:tracePt t="49179" x="2768600" y="5516563"/>
          <p14:tracePt t="49187" x="2708275" y="5526088"/>
          <p14:tracePt t="49194" x="2589213" y="5541963"/>
          <p14:tracePt t="49203" x="2495550" y="5551488"/>
          <p14:tracePt t="49211" x="2351088" y="5551488"/>
          <p14:tracePt t="49219" x="2198688" y="5551488"/>
          <p14:tracePt t="49226" x="2089150" y="5551488"/>
          <p14:tracePt t="49234" x="1985963" y="5551488"/>
          <p14:tracePt t="49243" x="1919288" y="5551488"/>
          <p14:tracePt t="49251" x="1858963" y="5551488"/>
          <p14:tracePt t="49259" x="1833563" y="5551488"/>
          <p14:tracePt t="49266" x="1808163" y="5541963"/>
          <p14:tracePt t="49275" x="1800225" y="5534025"/>
          <p14:tracePt t="49283" x="1757363" y="5500688"/>
          <p14:tracePt t="49291" x="1739900" y="5440363"/>
          <p14:tracePt t="49298" x="1731963" y="5414963"/>
          <p14:tracePt t="49306" x="1731963" y="5372100"/>
          <p14:tracePt t="49315" x="1731963" y="5330825"/>
          <p14:tracePt t="49323" x="1731963" y="5305425"/>
          <p14:tracePt t="49331" x="1731963" y="5295900"/>
          <p14:tracePt t="49339" x="1731963" y="5287963"/>
          <p14:tracePt t="49371" x="1731963" y="5280025"/>
          <p14:tracePt t="49387" x="1731963" y="5270500"/>
          <p14:tracePt t="49395" x="1731963" y="5262563"/>
          <p14:tracePt t="49403" x="1724025" y="5254625"/>
          <p14:tracePt t="49411" x="1714500" y="5254625"/>
          <p14:tracePt t="49419" x="1706563" y="5245100"/>
          <p14:tracePt t="49428" x="1681163" y="5245100"/>
          <p14:tracePt t="49435" x="1655763" y="5245100"/>
          <p14:tracePt t="49451" x="1622425" y="5245100"/>
          <p14:tracePt t="49461" x="1604963" y="5245100"/>
          <p14:tracePt t="49467" x="1562100" y="5245100"/>
          <p14:tracePt t="49475" x="1503363" y="5245100"/>
          <p14:tracePt t="49484" x="1443038" y="5245100"/>
          <p14:tracePt t="49491" x="1443038" y="5237163"/>
          <p14:tracePt t="49499" x="1435100" y="5237163"/>
          <p14:tracePt t="49508" x="1417638" y="5219700"/>
          <p14:tracePt t="49579" x="1409700" y="5219700"/>
          <p14:tracePt t="49595" x="1400175" y="5227638"/>
          <p14:tracePt t="50251" x="1400175" y="5219700"/>
          <p14:tracePt t="50255" x="1409700" y="5219700"/>
          <p14:tracePt t="50287" x="1417638" y="5219700"/>
          <p14:tracePt t="50295" x="1425575" y="5219700"/>
          <p14:tracePt t="50311" x="1435100" y="5219700"/>
          <p14:tracePt t="50339" x="1452563" y="5219700"/>
          <p14:tracePt t="50347" x="1477963" y="5202238"/>
          <p14:tracePt t="50355" x="1511300" y="5194300"/>
          <p14:tracePt t="50363" x="1579563" y="5135563"/>
          <p14:tracePt t="50371" x="1612900" y="5118100"/>
          <p14:tracePt t="50380" x="1673225" y="5092700"/>
          <p14:tracePt t="50387" x="1749425" y="5059363"/>
          <p14:tracePt t="50395" x="1851025" y="5024438"/>
          <p14:tracePt t="50403" x="1927225" y="4999038"/>
          <p14:tracePt t="50412" x="2012950" y="4981575"/>
          <p14:tracePt t="50419" x="2105025" y="4956175"/>
          <p14:tracePt t="50427" x="2190750" y="4940300"/>
          <p14:tracePt t="50435" x="2249488" y="4922838"/>
          <p14:tracePt t="50443" x="2309813" y="4905375"/>
          <p14:tracePt t="50451" x="2335213" y="4905375"/>
          <p14:tracePt t="50459" x="2351088" y="4905375"/>
          <p14:tracePt t="50475" x="2360613" y="4905375"/>
          <p14:tracePt t="50531" x="2368550" y="4897438"/>
          <p14:tracePt t="50539" x="2393950" y="4872038"/>
          <p14:tracePt t="50547" x="2411413" y="4846638"/>
          <p14:tracePt t="50555" x="2462213" y="4803775"/>
          <p14:tracePt t="50563" x="2479675" y="4786313"/>
          <p14:tracePt t="50571" x="2505075" y="4752975"/>
          <p14:tracePt t="50579" x="2530475" y="4702175"/>
          <p14:tracePt t="50587" x="2555875" y="4643438"/>
          <p14:tracePt t="50595" x="2563813" y="4618038"/>
          <p14:tracePt t="50603" x="2573338" y="4575175"/>
          <p14:tracePt t="50611" x="2573338" y="4532313"/>
          <p14:tracePt t="50619" x="2573338" y="4489450"/>
          <p14:tracePt t="50627" x="2573338" y="4430713"/>
          <p14:tracePt t="50635" x="2573338" y="4387850"/>
          <p14:tracePt t="50643" x="2573338" y="4344988"/>
          <p14:tracePt t="50651" x="2563813" y="4319588"/>
          <p14:tracePt t="50659" x="2563813" y="4294188"/>
          <p14:tracePt t="50667" x="2555875" y="4268788"/>
          <p14:tracePt t="50675" x="2546350" y="4260850"/>
          <p14:tracePt t="50691" x="2538413" y="4243388"/>
          <p14:tracePt t="50699" x="2538413" y="4235450"/>
          <p14:tracePt t="50708" x="2538413" y="4217988"/>
          <p14:tracePt t="50715" x="2538413" y="4192588"/>
          <p14:tracePt t="50723" x="2538413" y="4167188"/>
          <p14:tracePt t="50731" x="2538413" y="4141788"/>
          <p14:tracePt t="50740" x="2538413" y="4116388"/>
          <p14:tracePt t="50747" x="2555875" y="4073525"/>
          <p14:tracePt t="50755" x="2573338" y="4022725"/>
          <p14:tracePt t="50763" x="2581275" y="3997325"/>
          <p14:tracePt t="50771" x="2589213" y="3921125"/>
          <p14:tracePt t="50779" x="2589213" y="3836988"/>
          <p14:tracePt t="50787" x="2598738" y="3751263"/>
          <p14:tracePt t="50795" x="2614613" y="3649663"/>
          <p14:tracePt t="50803" x="2624138" y="3565525"/>
          <p14:tracePt t="50811" x="2632075" y="3487738"/>
          <p14:tracePt t="50819" x="2640013" y="3429000"/>
          <p14:tracePt t="50827" x="2640013" y="3411538"/>
          <p14:tracePt t="50843" x="2640013" y="3395663"/>
          <p14:tracePt t="50968" x="2640013" y="3429000"/>
          <p14:tracePt t="50975" x="2640013" y="3462338"/>
          <p14:tracePt t="50984" x="2665413" y="3505200"/>
          <p14:tracePt t="50995" x="2682875" y="3565525"/>
          <p14:tracePt t="51003" x="2700338" y="3632200"/>
          <p14:tracePt t="51011" x="2733675" y="3700463"/>
          <p14:tracePt t="51019" x="2759075" y="3776663"/>
          <p14:tracePt t="51027" x="2794000" y="3913188"/>
          <p14:tracePt t="51035" x="2827338" y="4040188"/>
          <p14:tracePt t="51043" x="2878138" y="4227513"/>
          <p14:tracePt t="51051" x="2936875" y="4456113"/>
          <p14:tracePt t="51055" x="3005138" y="4684713"/>
          <p14:tracePt t="51063" x="3065463" y="4889500"/>
          <p14:tracePt t="51071" x="3081338" y="5032375"/>
          <p14:tracePt t="51079" x="3098800" y="5135563"/>
          <p14:tracePt t="51087" x="3098800" y="5202238"/>
          <p14:tracePt t="51095" x="3098800" y="5262563"/>
          <p14:tracePt t="51103" x="3098800" y="5305425"/>
          <p14:tracePt t="51111" x="3098800" y="5346700"/>
          <p14:tracePt t="51115" x="3098800" y="5389563"/>
          <p14:tracePt t="51123" x="3106738" y="5440363"/>
          <p14:tracePt t="51131" x="3116263" y="5483225"/>
          <p14:tracePt t="51139" x="3132138" y="5534025"/>
          <p14:tracePt t="51147" x="3132138" y="5551488"/>
          <p14:tracePt t="51155" x="3141663" y="5576888"/>
          <p14:tracePt t="51163" x="3149600" y="5584825"/>
          <p14:tracePt t="51187" x="3149600" y="5592763"/>
          <p14:tracePt t="51195" x="3175000" y="5592763"/>
          <p14:tracePt t="51203" x="3200400" y="5618163"/>
          <p14:tracePt t="51211" x="3209925" y="5653088"/>
          <p14:tracePt t="51219" x="3235325" y="5703888"/>
          <p14:tracePt t="51227" x="3260725" y="5762625"/>
          <p14:tracePt t="51235" x="3294063" y="5813425"/>
          <p14:tracePt t="51243" x="3311525" y="5838825"/>
          <p14:tracePt t="51251" x="3344863" y="5881688"/>
          <p14:tracePt t="51259" x="3370263" y="5932488"/>
          <p14:tracePt t="51267" x="3387725" y="5983288"/>
          <p14:tracePt t="51275" x="3405188" y="6018213"/>
          <p14:tracePt t="51283" x="3421063" y="6026150"/>
          <p14:tracePt t="51291" x="3430588" y="6034088"/>
          <p14:tracePt t="51299" x="3430588" y="6043613"/>
          <p14:tracePt t="51307" x="3438525" y="6051550"/>
          <p14:tracePt t="51315" x="3455988" y="6051550"/>
          <p14:tracePt t="51323" x="3463925" y="6059488"/>
          <p14:tracePt t="51403" x="3471863" y="6069013"/>
          <p14:tracePt t="51411" x="3489325" y="6084888"/>
          <p14:tracePt t="51419" x="3506788" y="6111875"/>
          <p14:tracePt t="51427" x="3514725" y="6119813"/>
          <p14:tracePt t="51443" x="3522663" y="6137275"/>
          <p14:tracePt t="51700" x="3522663" y="6145213"/>
          <p14:tracePt t="51707" x="3522663" y="6127750"/>
          <p14:tracePt t="51711" x="3514725" y="6084888"/>
          <p14:tracePt t="51715" x="3481388" y="5957888"/>
          <p14:tracePt t="51723" x="3413125" y="5788025"/>
          <p14:tracePt t="51731" x="3294063" y="5516563"/>
          <p14:tracePt t="51739" x="3167063" y="5186363"/>
          <p14:tracePt t="51747" x="3073400" y="4948238"/>
          <p14:tracePt t="51751" x="3014663" y="4719638"/>
          <p14:tracePt t="51755" x="2954338" y="4514850"/>
          <p14:tracePt t="51763" x="2928938" y="4354513"/>
          <p14:tracePt t="51771" x="2903538" y="4192588"/>
          <p14:tracePt t="51779" x="2860675" y="3989388"/>
          <p14:tracePt t="51787" x="2835275" y="3852863"/>
          <p14:tracePt t="51795" x="2827338" y="3733800"/>
          <p14:tracePt t="51803" x="2819400" y="3624263"/>
          <p14:tracePt t="51811" x="2801938" y="3497263"/>
          <p14:tracePt t="51815" x="2794000" y="3411538"/>
          <p14:tracePt t="51823" x="2784475" y="3317875"/>
          <p14:tracePt t="51831" x="2776538" y="3302000"/>
          <p14:tracePt t="51839" x="2768600" y="3276600"/>
          <p14:tracePt t="51847" x="2768600" y="3259138"/>
          <p14:tracePt t="51856" x="2759075" y="3259138"/>
          <p14:tracePt t="51956" x="2751138" y="3251200"/>
          <p14:tracePt t="52036" x="2751138" y="3276600"/>
          <p14:tracePt t="52043" x="2784475" y="3370263"/>
          <p14:tracePt t="52051" x="2819400" y="3513138"/>
          <p14:tracePt t="52059" x="2860675" y="3641725"/>
          <p14:tracePt t="52067" x="2895600" y="3786188"/>
          <p14:tracePt t="52075" x="2946400" y="3971925"/>
          <p14:tracePt t="52083" x="3022600" y="4210050"/>
          <p14:tracePt t="52091" x="3106738" y="4498975"/>
          <p14:tracePt t="52099" x="3217863" y="4846638"/>
          <p14:tracePt t="52107" x="3311525" y="5186363"/>
          <p14:tracePt t="52115" x="3362325" y="5491163"/>
          <p14:tracePt t="52123" x="3413125" y="5746750"/>
          <p14:tracePt t="52131" x="3438525" y="5907088"/>
          <p14:tracePt t="52139" x="3446463" y="6034088"/>
          <p14:tracePt t="52147" x="3455988" y="6137275"/>
          <p14:tracePt t="52156" x="3455988" y="6203950"/>
          <p14:tracePt t="52163" x="3455988" y="6229350"/>
          <p14:tracePt t="52171" x="3455988" y="6246813"/>
          <p14:tracePt t="52452" x="3455988" y="6221413"/>
          <p14:tracePt t="52460" x="3455988" y="6145213"/>
          <p14:tracePt t="52468" x="3455988" y="6018213"/>
          <p14:tracePt t="52476" x="3430588" y="5838825"/>
          <p14:tracePt t="52485" x="3379788" y="5559425"/>
          <p14:tracePt t="52488" x="3311525" y="5270500"/>
          <p14:tracePt t="52491" x="3268663" y="5024438"/>
          <p14:tracePt t="52500" x="3225800" y="4821238"/>
          <p14:tracePt t="52507" x="3209925" y="4694238"/>
          <p14:tracePt t="52515" x="3192463" y="4608513"/>
          <p14:tracePt t="52523" x="3159125" y="4524375"/>
          <p14:tracePt t="52531" x="3124200" y="4430713"/>
          <p14:tracePt t="52540" x="3090863" y="4329113"/>
          <p14:tracePt t="52547" x="3055938" y="4243388"/>
          <p14:tracePt t="52555" x="3048000" y="4227513"/>
          <p14:tracePt t="52563" x="3048000" y="4210050"/>
          <p14:tracePt t="52579" x="3040063" y="4202113"/>
          <p14:tracePt t="52736" x="2989263" y="4252913"/>
          <p14:tracePt t="52744" x="2946400" y="4311650"/>
          <p14:tracePt t="52752" x="2954338" y="4319588"/>
          <p14:tracePt t="52760" x="2954338" y="4354513"/>
          <p14:tracePt t="52768" x="2954338" y="4397375"/>
          <p14:tracePt t="52776" x="2936875" y="4456113"/>
          <p14:tracePt t="52784" x="2936875" y="4481513"/>
          <p14:tracePt t="52792" x="2928938" y="4524375"/>
          <p14:tracePt t="52796" x="2921000" y="4565650"/>
          <p14:tracePt t="52804" x="2911475" y="4575175"/>
          <p14:tracePt t="52812" x="2911475" y="4608513"/>
          <p14:tracePt t="52820" x="2903538" y="4659313"/>
          <p14:tracePt t="52828" x="2903538" y="4668838"/>
          <p14:tracePt t="52835" x="2903538" y="4710113"/>
          <p14:tracePt t="52843" x="2878138" y="4752975"/>
          <p14:tracePt t="52851" x="2844800" y="4803775"/>
          <p14:tracePt t="52859" x="2827338" y="4811713"/>
          <p14:tracePt t="52874" x="2784475" y="4838700"/>
          <p14:tracePt t="52875" x="2751138" y="4864100"/>
          <p14:tracePt t="52883" x="2733675" y="4864100"/>
          <p14:tracePt t="52891" x="2690813" y="4864100"/>
          <p14:tracePt t="52899" x="2665413" y="4864100"/>
          <p14:tracePt t="52907" x="2624138" y="4854575"/>
          <p14:tracePt t="52915" x="2573338" y="4803775"/>
          <p14:tracePt t="52924" x="2538413" y="4745038"/>
          <p14:tracePt t="52931" x="2495550" y="4676775"/>
          <p14:tracePt t="52940" x="2428875" y="4618038"/>
          <p14:tracePt t="52947" x="2393950" y="4549775"/>
          <p14:tracePt t="52956" x="2360613" y="4514850"/>
          <p14:tracePt t="52979" x="2335213" y="4498975"/>
          <p14:tracePt t="53020" x="2309813" y="4498975"/>
          <p14:tracePt t="53035" x="2284413" y="4489450"/>
          <p14:tracePt t="53043" x="2224088" y="4489450"/>
          <p14:tracePt t="53051" x="2190750" y="4489450"/>
          <p14:tracePt t="53059" x="2147888" y="4489450"/>
          <p14:tracePt t="53067" x="2089150" y="4489450"/>
          <p14:tracePt t="53075" x="2046288" y="4489450"/>
          <p14:tracePt t="53083" x="2003425" y="4489450"/>
          <p14:tracePt t="53091" x="1960563" y="4489450"/>
          <p14:tracePt t="53100" x="1935163" y="4489450"/>
          <p14:tracePt t="53108" x="1901825" y="4506913"/>
          <p14:tracePt t="53115" x="1858963" y="4506913"/>
          <p14:tracePt t="53311" x="1868488" y="4506913"/>
          <p14:tracePt t="53324" x="1884363" y="4506913"/>
          <p14:tracePt t="53331" x="1901825" y="4506913"/>
          <p14:tracePt t="53339" x="1927225" y="4514850"/>
          <p14:tracePt t="53347" x="1935163" y="4532313"/>
          <p14:tracePt t="53356" x="1952625" y="4540250"/>
          <p14:tracePt t="53363" x="1978025" y="4540250"/>
          <p14:tracePt t="53372" x="1995488" y="4557713"/>
          <p14:tracePt t="53383" x="2003425" y="4557713"/>
          <p14:tracePt t="53387" x="2020888" y="4557713"/>
          <p14:tracePt t="53395" x="2020888" y="4565650"/>
          <p14:tracePt t="53435" x="2054225" y="4565650"/>
          <p14:tracePt t="53443" x="2071688" y="4565650"/>
          <p14:tracePt t="53452" x="2130425" y="4557713"/>
          <p14:tracePt t="53459" x="2208213" y="4540250"/>
          <p14:tracePt t="53467" x="2292350" y="4532313"/>
          <p14:tracePt t="53475" x="2376488" y="4514850"/>
          <p14:tracePt t="53483" x="2436813" y="4514850"/>
          <p14:tracePt t="53499" x="2444750" y="4514850"/>
          <p14:tracePt t="53515" x="2454275" y="4514850"/>
          <p14:tracePt t="53532" x="2462213" y="4514850"/>
          <p14:tracePt t="53540" x="2470150" y="4524375"/>
          <p14:tracePt t="53547" x="2479675" y="4532313"/>
          <p14:tracePt t="53556" x="2487613" y="4532313"/>
          <p14:tracePt t="53563" x="2495550" y="4532313"/>
          <p14:tracePt t="53572" x="2495550" y="4540250"/>
          <p14:tracePt t="53660" x="2505075" y="4549775"/>
          <p14:tracePt t="53668" x="2555875" y="4565650"/>
          <p14:tracePt t="53676" x="2563813" y="4583113"/>
          <p14:tracePt t="53684" x="2573338" y="4583113"/>
          <p14:tracePt t="53692" x="2589213" y="4600575"/>
          <p14:tracePt t="53700" x="2598738" y="4608513"/>
          <p14:tracePt t="53708" x="2614613" y="4618038"/>
          <p14:tracePt t="53716" x="2632075" y="4625975"/>
          <p14:tracePt t="53725" x="2649538" y="4625975"/>
          <p14:tracePt t="53740" x="2649538" y="4633913"/>
          <p14:tracePt t="53871" x="2657475" y="4633913"/>
          <p14:tracePt t="53883" x="2674938" y="4633913"/>
          <p14:tracePt t="53899" x="2682875" y="4643438"/>
          <p14:tracePt t="53931" x="2682875" y="4651375"/>
          <p14:tracePt t="53940" x="2682875" y="4668838"/>
          <p14:tracePt t="53947" x="2700338" y="4702175"/>
          <p14:tracePt t="53955" x="2733675" y="4719638"/>
          <p14:tracePt t="53963" x="2827338" y="4752975"/>
          <p14:tracePt t="53972" x="2911475" y="4778375"/>
          <p14:tracePt t="53979" x="2936875" y="4786313"/>
          <p14:tracePt t="53988" x="2971800" y="4786313"/>
          <p14:tracePt t="53995" x="3014663" y="4786313"/>
          <p14:tracePt t="54003" x="3081338" y="4803775"/>
          <p14:tracePt t="54011" x="3141663" y="4811713"/>
          <p14:tracePt t="54020" x="3200400" y="4821238"/>
          <p14:tracePt t="54027" x="3217863" y="4838700"/>
          <p14:tracePt t="54043" x="3225800" y="4838700"/>
          <p14:tracePt t="54388" x="3243263" y="4838700"/>
          <p14:tracePt t="54396" x="3302000" y="4838700"/>
          <p14:tracePt t="54404" x="3327400" y="4838700"/>
          <p14:tracePt t="54412" x="3387725" y="4838700"/>
          <p14:tracePt t="54428" x="3413125" y="4838700"/>
          <p14:tracePt t="54436" x="3455988" y="4838700"/>
          <p14:tracePt t="54444" x="3489325" y="4838700"/>
          <p14:tracePt t="54452" x="3532188" y="4838700"/>
          <p14:tracePt t="54460" x="3590925" y="4838700"/>
          <p14:tracePt t="54468" x="3702050" y="4838700"/>
          <p14:tracePt t="54475" x="3778250" y="4838700"/>
          <p14:tracePt t="54484" x="3836988" y="4838700"/>
          <p14:tracePt t="54492" x="3854450" y="4829175"/>
          <p14:tracePt t="54500" x="3871913" y="4829175"/>
          <p14:tracePt t="54516" x="3879850" y="4829175"/>
          <p14:tracePt t="54531" x="3879850" y="4821238"/>
          <p14:tracePt t="54740" x="3897313" y="4811713"/>
          <p14:tracePt t="54747" x="3948113" y="4811713"/>
          <p14:tracePt t="54756" x="3998913" y="4829175"/>
          <p14:tracePt t="54763" x="4032250" y="4829175"/>
          <p14:tracePt t="54772" x="4075113" y="4846638"/>
          <p14:tracePt t="54779" x="4110038" y="4846638"/>
          <p14:tracePt t="54788" x="4117975" y="4846638"/>
          <p14:tracePt t="54795" x="4125913" y="4846638"/>
          <p14:tracePt t="54799" x="4135438" y="4846638"/>
          <p14:tracePt t="54811" x="4143375" y="4846638"/>
          <p14:tracePt t="54819" x="4160838" y="4846638"/>
          <p14:tracePt t="54952" x="4168775" y="4838700"/>
          <p14:tracePt t="54960" x="4168775" y="4803775"/>
          <p14:tracePt t="54968" x="4168775" y="4770438"/>
          <p14:tracePt t="54976" x="4168775" y="4752975"/>
          <p14:tracePt t="54984" x="4168775" y="4719638"/>
          <p14:tracePt t="54992" x="4168775" y="4694238"/>
          <p14:tracePt t="55000" x="4168775" y="4676775"/>
          <p14:tracePt t="55008" x="4168775" y="4643438"/>
          <p14:tracePt t="55012" x="4168775" y="4625975"/>
          <p14:tracePt t="55020" x="4168775" y="4608513"/>
          <p14:tracePt t="55028" x="4186238" y="4583113"/>
          <p14:tracePt t="55036" x="4186238" y="4557713"/>
          <p14:tracePt t="55045" x="4186238" y="4514850"/>
          <p14:tracePt t="55052" x="4186238" y="4498975"/>
          <p14:tracePt t="55060" x="4186238" y="4456113"/>
          <p14:tracePt t="55068" x="4186238" y="4405313"/>
          <p14:tracePt t="55076" x="4186238" y="4362450"/>
          <p14:tracePt t="55084" x="4186238" y="4319588"/>
          <p14:tracePt t="55092" x="4186238" y="4294188"/>
          <p14:tracePt t="55100" x="4186238" y="4278313"/>
          <p14:tracePt t="55280" x="4186238" y="4311650"/>
          <p14:tracePt t="55292" x="4186238" y="4379913"/>
          <p14:tracePt t="55300" x="4160838" y="4481513"/>
          <p14:tracePt t="55309" x="4125913" y="4549775"/>
          <p14:tracePt t="55316" x="4092575" y="4600575"/>
          <p14:tracePt t="55380" x="4083050" y="4608513"/>
          <p14:tracePt t="55387" x="4083050" y="4625975"/>
          <p14:tracePt t="55395" x="4083050" y="4659313"/>
          <p14:tracePt t="55404" x="4083050" y="4668838"/>
          <p14:tracePt t="55412" x="4083050" y="4684713"/>
          <p14:tracePt t="55427" x="4083050" y="4702175"/>
          <p14:tracePt t="55685" x="4083050" y="4719638"/>
          <p14:tracePt t="55692" x="4083050" y="4778375"/>
          <p14:tracePt t="55700" x="4083050" y="4846638"/>
          <p14:tracePt t="55709" x="4083050" y="4905375"/>
          <p14:tracePt t="55715" x="4083050" y="4930775"/>
          <p14:tracePt t="55840" x="4092575" y="4930775"/>
          <p14:tracePt t="55864" x="4083050" y="4930775"/>
          <p14:tracePt t="55872" x="4057650" y="4930775"/>
          <p14:tracePt t="55880" x="4032250" y="4930775"/>
          <p14:tracePt t="55888" x="3981450" y="4930775"/>
          <p14:tracePt t="55892" x="3940175" y="4930775"/>
          <p14:tracePt t="55899" x="3879850" y="4930775"/>
          <p14:tracePt t="55907" x="3821113" y="4930775"/>
          <p14:tracePt t="55915" x="3778250" y="4930775"/>
          <p14:tracePt t="55924" x="3709988" y="4930775"/>
          <p14:tracePt t="55932" x="3590925" y="4930775"/>
          <p14:tracePt t="55940" x="3497263" y="4930775"/>
          <p14:tracePt t="55948" x="3413125" y="4930775"/>
          <p14:tracePt t="55956" x="3354388" y="4940300"/>
          <p14:tracePt t="55964" x="3344863" y="4940300"/>
          <p14:tracePt t="55988" x="3336925" y="4940300"/>
          <p14:tracePt t="56084" x="3327400" y="4940300"/>
          <p14:tracePt t="56140" x="3311525" y="4940300"/>
          <p14:tracePt t="56148" x="3268663" y="4940300"/>
          <p14:tracePt t="56156" x="3217863" y="4914900"/>
          <p14:tracePt t="56164" x="3200400" y="4897438"/>
          <p14:tracePt t="56173" x="3167063" y="4879975"/>
          <p14:tracePt t="56180" x="3141663" y="4872038"/>
          <p14:tracePt t="56188" x="3116263" y="4846638"/>
          <p14:tracePt t="56196" x="3098800" y="4838700"/>
          <p14:tracePt t="56204" x="3073400" y="4829175"/>
          <p14:tracePt t="56211" x="3073400" y="4821238"/>
          <p14:tracePt t="56221" x="3048000" y="4811713"/>
          <p14:tracePt t="56228" x="3048000" y="4803775"/>
          <p14:tracePt t="56236" x="3022600" y="4786313"/>
          <p14:tracePt t="56244" x="2989263" y="4719638"/>
          <p14:tracePt t="56252" x="2963863" y="4702175"/>
          <p14:tracePt t="56260" x="2954338" y="4684713"/>
          <p14:tracePt t="56268" x="2928938" y="4668838"/>
          <p14:tracePt t="56276" x="2928938" y="4659313"/>
          <p14:tracePt t="56284" x="2921000" y="4651375"/>
          <p14:tracePt t="56300" x="2911475" y="4651375"/>
          <p14:tracePt t="56324" x="2886075" y="4643438"/>
          <p14:tracePt t="56332" x="2870200" y="4625975"/>
          <p14:tracePt t="56340" x="2835275" y="4600575"/>
          <p14:tracePt t="56348" x="2809875" y="4575175"/>
          <p14:tracePt t="56356" x="2809875" y="4557713"/>
          <p14:tracePt t="56364" x="2784475" y="4540250"/>
          <p14:tracePt t="56372" x="2776538" y="4524375"/>
          <p14:tracePt t="56380" x="2768600" y="4514850"/>
          <p14:tracePt t="56388" x="2751138" y="4506913"/>
          <p14:tracePt t="56404" x="2741613" y="4481513"/>
          <p14:tracePt t="56412" x="2725738" y="4448175"/>
          <p14:tracePt t="56420" x="2700338" y="4405313"/>
          <p14:tracePt t="56428" x="2674938" y="4362450"/>
          <p14:tracePt t="56436" x="2649538" y="4319588"/>
          <p14:tracePt t="56444" x="2640013" y="4319588"/>
          <p14:tracePt t="56452" x="2640013" y="4303713"/>
          <p14:tracePt t="56576" x="2632075" y="4329113"/>
          <p14:tracePt t="56580" x="2614613" y="4387850"/>
          <p14:tracePt t="56588" x="2614613" y="4489450"/>
          <p14:tracePt t="56596" x="2606675" y="4575175"/>
          <p14:tracePt t="56604" x="2598738" y="4651375"/>
          <p14:tracePt t="56620" x="2598738" y="4668838"/>
          <p14:tracePt t="56676" x="2598738" y="4694238"/>
          <p14:tracePt t="56684" x="2598738" y="4719638"/>
          <p14:tracePt t="56780" x="2598738" y="4684713"/>
          <p14:tracePt t="56788" x="2598738" y="4659313"/>
          <p14:tracePt t="56796" x="2598738" y="4608513"/>
          <p14:tracePt t="56804" x="2598738" y="4583113"/>
          <p14:tracePt t="56812" x="2598738" y="4557713"/>
          <p14:tracePt t="56876" x="2598738" y="4549775"/>
          <p14:tracePt t="56916" x="2598738" y="4575175"/>
          <p14:tracePt t="56924" x="2589213" y="4625975"/>
          <p14:tracePt t="56933" x="2581275" y="4702175"/>
          <p14:tracePt t="56940" x="2563813" y="4770438"/>
          <p14:tracePt t="56948" x="2563813" y="4786313"/>
          <p14:tracePt t="57028" x="2563813" y="4752975"/>
          <p14:tracePt t="57038" x="2563813" y="4719638"/>
          <p14:tracePt t="57044" x="2563813" y="4668838"/>
          <p14:tracePt t="57052" x="2563813" y="4600575"/>
          <p14:tracePt t="57060" x="2563813" y="4575175"/>
          <p14:tracePt t="57068" x="2563813" y="4549775"/>
          <p14:tracePt t="57076" x="2563813" y="4532313"/>
          <p14:tracePt t="57084" x="2563813" y="4506913"/>
          <p14:tracePt t="57092" x="2563813" y="4489450"/>
          <p14:tracePt t="57188" x="2563813" y="4524375"/>
          <p14:tracePt t="57196" x="2563813" y="4557713"/>
          <p14:tracePt t="57205" x="2563813" y="4600575"/>
          <p14:tracePt t="57213" x="2563813" y="4643438"/>
          <p14:tracePt t="57223" x="2563813" y="4684713"/>
          <p14:tracePt t="57228" x="2563813" y="4702175"/>
          <p14:tracePt t="57237" x="2563813" y="4727575"/>
          <p14:tracePt t="57316" x="2581275" y="4719638"/>
          <p14:tracePt t="57324" x="2598738" y="4676775"/>
          <p14:tracePt t="57332" x="2624138" y="4608513"/>
          <p14:tracePt t="57340" x="2640013" y="4549775"/>
          <p14:tracePt t="57348" x="2649538" y="4489450"/>
          <p14:tracePt t="57356" x="2665413" y="4430713"/>
          <p14:tracePt t="57372" x="2682875" y="4379913"/>
          <p14:tracePt t="57436" x="2690813" y="4379913"/>
          <p14:tracePt t="57444" x="2700338" y="4397375"/>
          <p14:tracePt t="57452" x="2700338" y="4489450"/>
          <p14:tracePt t="57460" x="2700338" y="4608513"/>
          <p14:tracePt t="57468" x="2682875" y="4676775"/>
          <p14:tracePt t="57476" x="2665413" y="4745038"/>
          <p14:tracePt t="57484" x="2657475" y="4803775"/>
          <p14:tracePt t="57492" x="2649538" y="4803775"/>
          <p14:tracePt t="57564" x="2649538" y="4795838"/>
          <p14:tracePt t="57572" x="2649538" y="4745038"/>
          <p14:tracePt t="57580" x="2665413" y="4694238"/>
          <p14:tracePt t="57588" x="2665413" y="4608513"/>
          <p14:tracePt t="57596" x="2665413" y="4506913"/>
          <p14:tracePt t="57605" x="2665413" y="4438650"/>
          <p14:tracePt t="57612" x="2682875" y="4362450"/>
          <p14:tracePt t="57621" x="2682875" y="4303713"/>
          <p14:tracePt t="57692" x="2682875" y="4362450"/>
          <p14:tracePt t="57700" x="2674938" y="4456113"/>
          <p14:tracePt t="57708" x="2665413" y="4549775"/>
          <p14:tracePt t="57716" x="2665413" y="4643438"/>
          <p14:tracePt t="57724" x="2657475" y="4745038"/>
          <p14:tracePt t="57732" x="2657475" y="4846638"/>
          <p14:tracePt t="57740" x="2657475" y="4914900"/>
          <p14:tracePt t="57812" x="2657475" y="4879975"/>
          <p14:tracePt t="57820" x="2657475" y="4829175"/>
          <p14:tracePt t="57828" x="2657475" y="4803775"/>
          <p14:tracePt t="57836" x="2665413" y="4710113"/>
          <p14:tracePt t="57844" x="2682875" y="4608513"/>
          <p14:tracePt t="57852" x="2708275" y="4481513"/>
          <p14:tracePt t="57860" x="2716213" y="4379913"/>
          <p14:tracePt t="57868" x="2733675" y="4294188"/>
          <p14:tracePt t="57876" x="2733675" y="4268788"/>
          <p14:tracePt t="57889" x="2733675" y="4260850"/>
          <p14:tracePt t="57940" x="2733675" y="4311650"/>
          <p14:tracePt t="57948" x="2716213" y="4405313"/>
          <p14:tracePt t="57956" x="2682875" y="4506913"/>
          <p14:tracePt t="57964" x="2632075" y="4633913"/>
          <p14:tracePt t="57972" x="2624138" y="4735513"/>
          <p14:tracePt t="57980" x="2614613" y="4838700"/>
          <p14:tracePt t="57989" x="2606675" y="4930775"/>
          <p14:tracePt t="57996" x="2589213" y="4991100"/>
          <p14:tracePt t="58004" x="2589213" y="5006975"/>
          <p14:tracePt t="58076" x="2589213" y="4981575"/>
          <p14:tracePt t="58084" x="2589213" y="4956175"/>
          <p14:tracePt t="58092" x="2589213" y="4905375"/>
          <p14:tracePt t="58100" x="2598738" y="4897438"/>
          <p14:tracePt t="58108" x="2624138" y="4864100"/>
          <p14:tracePt t="58116" x="2640013" y="4803775"/>
          <p14:tracePt t="58124" x="2657475" y="4752975"/>
          <p14:tracePt t="58140" x="2657475" y="4745038"/>
          <p14:tracePt t="61649" x="2835275" y="4668838"/>
          <p14:tracePt t="61661" x="3260725" y="4464050"/>
          <p14:tracePt t="61669" x="3702050" y="4286250"/>
          <p14:tracePt t="61676" x="4067175" y="4090988"/>
          <p14:tracePt t="61685" x="4448175" y="3921125"/>
          <p14:tracePt t="61692" x="4865688" y="3743325"/>
          <p14:tracePt t="61700" x="5170488" y="3581400"/>
          <p14:tracePt t="61709" x="5424488" y="3429000"/>
          <p14:tracePt t="61717" x="5688013" y="3233738"/>
          <p14:tracePt t="61725" x="5969000" y="2979738"/>
          <p14:tracePt t="61733" x="6291263" y="2733675"/>
          <p14:tracePt t="61741" x="6648450" y="2435225"/>
          <p14:tracePt t="61749" x="7105650" y="2097088"/>
          <p14:tracePt t="61757" x="7607300" y="1663700"/>
          <p14:tracePt t="61765" x="8159750" y="1247775"/>
          <p14:tracePt t="61773" x="8720138" y="730250"/>
          <p14:tracePt t="61782" x="9280525" y="220663"/>
          <p14:tracePt t="62565" x="11953875" y="2019300"/>
          <p14:tracePt t="62565" x="11707813" y="2046288"/>
          <p14:tracePt t="62565" x="11428413" y="2097088"/>
          <p14:tracePt t="62565" x="11096625" y="2147888"/>
          <p14:tracePt t="62565" x="10706100" y="2189163"/>
          <p14:tracePt t="62565" x="10272713" y="2224088"/>
          <p14:tracePt t="62565" x="9823450" y="2282825"/>
          <p14:tracePt t="62565" x="9356725" y="2325688"/>
          <p14:tracePt t="62565" x="8940800" y="2376488"/>
          <p14:tracePt t="62565" x="8601075" y="2435225"/>
          <p14:tracePt t="62565" x="8294688" y="2487613"/>
          <p14:tracePt t="62565" x="7980363" y="2554288"/>
          <p14:tracePt t="62565" x="7691438" y="2640013"/>
          <p14:tracePt t="62565" x="7404100" y="2741613"/>
          <p14:tracePt t="62565" x="7105650" y="2843213"/>
          <p14:tracePt t="62565" x="6732588" y="2962275"/>
          <p14:tracePt t="62565" x="6443663" y="3021013"/>
          <p14:tracePt t="62565" x="6154738" y="3132138"/>
          <p14:tracePt t="62565" x="5926138" y="3190875"/>
          <p14:tracePt t="62565" x="5738813" y="3259138"/>
          <p14:tracePt t="62565" x="5553075" y="3344863"/>
          <p14:tracePt t="62565" x="5391150" y="3411538"/>
          <p14:tracePt t="62565" x="5238750" y="3479800"/>
          <p14:tracePt t="62565" x="5111750" y="3513138"/>
          <p14:tracePt t="62565" x="4992688" y="3565525"/>
          <p14:tracePt t="62565" x="4899025" y="3590925"/>
          <p14:tracePt t="62565" x="4797425" y="3624263"/>
          <p14:tracePt t="62565" x="4695825" y="3667125"/>
          <p14:tracePt t="62565" x="4610100" y="3692525"/>
          <p14:tracePt t="62565" x="4508500" y="3725863"/>
          <p14:tracePt t="62565" x="4389438" y="3768725"/>
          <p14:tracePt t="62565" x="4270375" y="3802063"/>
          <p14:tracePt t="62565" x="4160838" y="3819525"/>
          <p14:tracePt t="62565" x="4041775" y="3844925"/>
          <p14:tracePt t="62565" x="3956050" y="3852863"/>
          <p14:tracePt t="62565" x="3897313" y="3870325"/>
          <p14:tracePt t="62565" x="3871913" y="3870325"/>
          <p14:tracePt t="62565" x="3862388" y="3878263"/>
          <p14:tracePt t="62565" x="3846513" y="3895725"/>
          <p14:tracePt t="62565" x="3821113" y="3913188"/>
          <p14:tracePt t="62565" x="3786188" y="3938588"/>
          <p14:tracePt t="62565" x="3760788" y="3963988"/>
          <p14:tracePt t="62565" x="3719513" y="3997325"/>
          <p14:tracePt t="62565" x="3659188" y="4057650"/>
          <p14:tracePt t="62565" x="3608388" y="4083050"/>
          <p14:tracePt t="62565" x="3575050" y="4098925"/>
          <p14:tracePt t="62565" x="3522663" y="4133850"/>
          <p14:tracePt t="62565" x="3471863" y="4149725"/>
          <p14:tracePt t="62565" x="3438525" y="4159250"/>
          <p14:tracePt t="62565" x="3438525" y="4167188"/>
          <p14:tracePt t="62565" x="3421063" y="4167188"/>
          <p14:tracePt t="62565" x="3405188" y="4167188"/>
          <p14:tracePt t="62565" x="3387725" y="4167188"/>
          <p14:tracePt t="62565" x="3370263" y="4167188"/>
          <p14:tracePt t="62565" x="3354388" y="4167188"/>
          <p14:tracePt t="62565" x="3319463" y="4167188"/>
          <p14:tracePt t="62565" x="3286125" y="4167188"/>
          <p14:tracePt t="62565" x="3260725" y="4167188"/>
          <p14:tracePt t="62565" x="3200400" y="4167188"/>
          <p14:tracePt t="62565" x="3167063" y="4167188"/>
          <p14:tracePt t="62565" x="3116263" y="4167188"/>
          <p14:tracePt t="62565" x="3090863" y="4167188"/>
          <p14:tracePt t="62565" x="3073400" y="4167188"/>
          <p14:tracePt t="62565" x="3065463" y="4167188"/>
          <p14:tracePt t="62565" x="3055938" y="4167188"/>
          <p14:tracePt t="62565" x="3055938" y="4159250"/>
          <p14:tracePt t="62565" x="3055938" y="4133850"/>
          <p14:tracePt t="62565" x="3055938" y="4124325"/>
          <p14:tracePt t="62565" x="3055938" y="4108450"/>
          <p14:tracePt t="62565" x="3055938" y="4083050"/>
          <p14:tracePt t="62565" x="3065463" y="4073525"/>
          <p14:tracePt t="62565" x="3073400" y="4057650"/>
          <p14:tracePt t="62565" x="3090863" y="4040188"/>
          <p14:tracePt t="62565" x="3090863" y="4032250"/>
          <p14:tracePt t="62565" x="3098800" y="4032250"/>
          <p14:tracePt t="62565" x="3106738" y="4014788"/>
          <p14:tracePt t="62565" x="3116263" y="4006850"/>
          <p14:tracePt t="62565" x="3124200" y="4006850"/>
          <p14:tracePt t="62565" x="3124200" y="3997325"/>
          <p14:tracePt t="62565" x="3132138" y="3989388"/>
          <p14:tracePt t="62565" x="3141663" y="3989388"/>
          <p14:tracePt t="62565" x="3149600" y="3981450"/>
          <p14:tracePt t="62565" x="3149600" y="3971925"/>
          <p14:tracePt t="62565" x="3132138" y="3997325"/>
          <p14:tracePt t="62565" x="3073400" y="4048125"/>
          <p14:tracePt t="62565" x="3022600" y="4090988"/>
          <p14:tracePt t="62565" x="2963863" y="4141788"/>
          <p14:tracePt t="62565" x="2886075" y="4202113"/>
          <p14:tracePt t="62565" x="2776538" y="4260850"/>
          <p14:tracePt t="62565" x="2674938" y="4337050"/>
          <p14:tracePt t="62565" x="2589213" y="4405313"/>
          <p14:tracePt t="62565" x="2505075" y="4464050"/>
          <p14:tracePt t="62565" x="2428875" y="4506913"/>
          <p14:tracePt t="62565" x="2351088" y="4549775"/>
          <p14:tracePt t="62565" x="2325688" y="4575175"/>
          <p14:tracePt t="62565" x="2317750" y="4583113"/>
          <p14:tracePt t="62565" x="2300288" y="4591050"/>
          <p14:tracePt t="62565" x="2300288" y="4600575"/>
          <p14:tracePt t="62565" x="2292350" y="4625975"/>
          <p14:tracePt t="62565" x="2284413" y="4625975"/>
          <p14:tracePt t="62565" x="2274888" y="4643438"/>
          <p14:tracePt t="62565" x="2259013" y="4659313"/>
          <p14:tracePt t="62565" x="2249488" y="4668838"/>
          <p14:tracePt t="62565" x="2233613" y="4684713"/>
          <p14:tracePt t="62565" x="2224088" y="4694238"/>
          <p14:tracePt t="62565" x="2224088" y="4702175"/>
          <p14:tracePt t="62565" x="2208213" y="4710113"/>
          <p14:tracePt t="62565" x="2181225" y="4727575"/>
          <p14:tracePt t="62565" x="2181225" y="4735513"/>
          <p14:tracePt t="62565" x="2165350" y="4745038"/>
          <p14:tracePt t="62565" x="2155825" y="4745038"/>
          <p14:tracePt t="62565" x="2155825" y="4752975"/>
          <p14:tracePt t="62565" x="2155825" y="4735513"/>
          <p14:tracePt t="62565" x="2173288" y="4702175"/>
          <p14:tracePt t="62565" x="2190750" y="4684713"/>
          <p14:tracePt t="62565" x="2224088" y="4668838"/>
          <p14:tracePt t="62565" x="2274888" y="4651375"/>
          <p14:tracePt t="62565" x="2309813" y="4625975"/>
          <p14:tracePt t="62565" x="2335213" y="4600575"/>
          <p14:tracePt t="62565" x="2360613" y="4591050"/>
          <p14:tracePt t="62565" x="2403475" y="4575175"/>
          <p14:tracePt t="62565" x="2470150" y="4532313"/>
          <p14:tracePt t="62565" x="2530475" y="4498975"/>
          <p14:tracePt t="62565" x="2606675" y="4456113"/>
          <p14:tracePt t="62565" x="2725738" y="4397375"/>
          <p14:tracePt t="62565" x="2844800" y="4337050"/>
          <p14:tracePt t="62565" x="2971800" y="4286250"/>
          <p14:tracePt t="62565" x="3081338" y="4243388"/>
          <p14:tracePt t="62565" x="3192463" y="4192588"/>
          <p14:tracePt t="62565" x="3276600" y="4141788"/>
          <p14:tracePt t="62565" x="3336925" y="4098925"/>
          <p14:tracePt t="62565" x="3387725" y="4065588"/>
          <p14:tracePt t="62565" x="3430588" y="4057650"/>
          <p14:tracePt t="62565" x="3481388" y="4040188"/>
          <p14:tracePt t="62565" x="3522663" y="4032250"/>
          <p14:tracePt t="62565" x="3575050" y="4014788"/>
          <p14:tracePt t="62565" x="3633788" y="3989388"/>
          <p14:tracePt t="62565" x="3709988" y="3946525"/>
          <p14:tracePt t="62565" x="3897313" y="3895725"/>
          <p14:tracePt t="62565" x="4143375" y="3794125"/>
          <p14:tracePt t="62565" x="4381500" y="3717925"/>
          <p14:tracePt t="62565" x="4695825" y="3616325"/>
          <p14:tracePt t="62565" x="5043488" y="3505200"/>
          <p14:tracePt t="62565" x="5391150" y="3395663"/>
          <p14:tracePt t="62565" x="5697538" y="3267075"/>
          <p14:tracePt t="62565" x="5984875" y="3182938"/>
          <p14:tracePt t="62565" x="6308725" y="3081338"/>
          <p14:tracePt t="62565" x="6570663" y="2995613"/>
          <p14:tracePt t="62565" x="6826250" y="2911475"/>
          <p14:tracePt t="62565" x="7148513" y="2825750"/>
          <p14:tracePt t="62565" x="7412038" y="2724150"/>
          <p14:tracePt t="62565" x="7785100" y="2614613"/>
          <p14:tracePt t="62565" x="8134350" y="2520950"/>
          <p14:tracePt t="62565" x="8507413" y="2427288"/>
          <p14:tracePt t="62565" x="8821738" y="2343150"/>
          <p14:tracePt t="62565" x="9118600" y="2239963"/>
          <p14:tracePt t="62565" x="9372600" y="2155825"/>
          <p14:tracePt t="62565" x="9671050" y="2071688"/>
          <p14:tracePt t="62565" x="9925050" y="2003425"/>
          <p14:tracePt t="62565" x="10163175" y="1927225"/>
          <p14:tracePt t="62565" x="10366375" y="1851025"/>
          <p14:tracePt t="62565" x="10544175" y="1798638"/>
          <p14:tracePt t="62565" x="10714038" y="1757363"/>
          <p14:tracePt t="62565" x="10858500" y="1739900"/>
          <p14:tracePt t="62565" x="10987088" y="1714500"/>
          <p14:tracePt t="62565" x="11096625" y="1689100"/>
          <p14:tracePt t="62565" x="11198225" y="1663700"/>
          <p14:tracePt t="62565" x="11274425" y="1655763"/>
          <p14:tracePt t="62565" x="11334750" y="1646238"/>
          <p14:tracePt t="62565" x="11360150" y="1646238"/>
          <p14:tracePt t="62565" x="11403013" y="1646238"/>
          <p14:tracePt t="62565" x="11436350" y="1638300"/>
          <p14:tracePt t="62565" x="11444288" y="1630363"/>
          <p14:tracePt t="62565" x="11453813" y="1630363"/>
          <p14:tracePt t="62565" x="11487150" y="1630363"/>
          <p14:tracePt t="62565" x="11520488" y="1630363"/>
          <p14:tracePt t="62565" x="11547475" y="1612900"/>
          <p14:tracePt t="62565" x="11572875" y="1603375"/>
          <p14:tracePt t="62565" x="11588750" y="1603375"/>
          <p14:tracePt t="62565" x="11614150" y="1603375"/>
          <p14:tracePt t="62565" x="11639550" y="1587500"/>
          <p14:tracePt t="62565" x="11649075" y="1577975"/>
          <p14:tracePt t="62565" x="11657013" y="1577975"/>
          <p14:tracePt t="62565" x="11664950" y="1577975"/>
          <p14:tracePt t="62565" x="11674475" y="1577975"/>
          <p14:tracePt t="62565" x="11674475" y="1570038"/>
          <p14:tracePt t="62565" x="0" y="0"/>
        </p14:tracePtLst>
      </p14:laserTraceLst>
    </p:ext>
  </p:extLst>
</p:sld>
</file>

<file path=ppt/tags/tag1.xml><?xml version="1.0" encoding="utf-8"?>
<p:tagLst xmlns:a="http://schemas.openxmlformats.org/drawingml/2006/main" xmlns:r="http://schemas.openxmlformats.org/officeDocument/2006/relationships" xmlns:p="http://schemas.openxmlformats.org/presentationml/2006/main">
  <p:tag name="TIMING" val="|15.7|0.5|5.7|0.2"/>
</p:tagLst>
</file>

<file path=ppt/tags/tag2.xml><?xml version="1.0" encoding="utf-8"?>
<p:tagLst xmlns:a="http://schemas.openxmlformats.org/drawingml/2006/main" xmlns:r="http://schemas.openxmlformats.org/officeDocument/2006/relationships" xmlns:p="http://schemas.openxmlformats.org/presentationml/2006/main">
  <p:tag name="TIMING" val="|14.7"/>
</p:tagLst>
</file>

<file path=ppt/tags/tag3.xml><?xml version="1.0" encoding="utf-8"?>
<p:tagLst xmlns:a="http://schemas.openxmlformats.org/drawingml/2006/main" xmlns:r="http://schemas.openxmlformats.org/officeDocument/2006/relationships" xmlns:p="http://schemas.openxmlformats.org/presentationml/2006/main">
  <p:tag name="TIMING" val="|16.8|0.2|2|4.3|23.6|0.3|0.8|1.5|3.8|0.3|0.4"/>
</p:tagLst>
</file>

<file path=ppt/tags/tag4.xml><?xml version="1.0" encoding="utf-8"?>
<p:tagLst xmlns:a="http://schemas.openxmlformats.org/drawingml/2006/main" xmlns:r="http://schemas.openxmlformats.org/officeDocument/2006/relationships" xmlns:p="http://schemas.openxmlformats.org/presentationml/2006/main">
  <p:tag name="TIMING" val="|3.6|4.2|4"/>
</p:tagLst>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536</TotalTime>
  <Words>477</Words>
  <Application>Microsoft Office PowerPoint</Application>
  <PresentationFormat>מסך רחב</PresentationFormat>
  <Paragraphs>54</Paragraphs>
  <Slides>11</Slides>
  <Notes>0</Notes>
  <HiddenSlides>0</HiddenSlides>
  <MMClips>11</MMClips>
  <ScaleCrop>false</ScaleCrop>
  <HeadingPairs>
    <vt:vector size="6" baseType="variant">
      <vt:variant>
        <vt:lpstr>גופנים בשימוש</vt:lpstr>
      </vt:variant>
      <vt:variant>
        <vt:i4>9</vt:i4>
      </vt:variant>
      <vt:variant>
        <vt:lpstr>ערכת נושא</vt:lpstr>
      </vt:variant>
      <vt:variant>
        <vt:i4>1</vt:i4>
      </vt:variant>
      <vt:variant>
        <vt:lpstr>כותרות שקופיות</vt:lpstr>
      </vt:variant>
      <vt:variant>
        <vt:i4>11</vt:i4>
      </vt:variant>
    </vt:vector>
  </HeadingPairs>
  <TitlesOfParts>
    <vt:vector size="21" baseType="lpstr">
      <vt:lpstr>Arial</vt:lpstr>
      <vt:lpstr>Arial Black</vt:lpstr>
      <vt:lpstr>Calibri</vt:lpstr>
      <vt:lpstr>Calibri Light</vt:lpstr>
      <vt:lpstr>Cambria Math</vt:lpstr>
      <vt:lpstr>David</vt:lpstr>
      <vt:lpstr>Microsoft Himalaya</vt:lpstr>
      <vt:lpstr>Times New Roman</vt:lpstr>
      <vt:lpstr>Wingdings</vt:lpstr>
      <vt:lpstr>ערכת נושא Office</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lpstr>מצגת של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מצגת של PowerPoint‏</dc:title>
  <dc:creator>Omri Mizrahi</dc:creator>
  <cp:lastModifiedBy>Omri Mizrahi</cp:lastModifiedBy>
  <cp:revision>46</cp:revision>
  <dcterms:created xsi:type="dcterms:W3CDTF">2018-01-27T17:25:46Z</dcterms:created>
  <dcterms:modified xsi:type="dcterms:W3CDTF">2018-02-01T07:45:21Z</dcterms:modified>
</cp:coreProperties>
</file>

<file path=docProps/thumbnail.jpeg>
</file>